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 id="2147483653" r:id="rId5"/>
    <p:sldMasterId id="2147483664" r:id="rId6"/>
    <p:sldMasterId id="2147483657" r:id="rId7"/>
    <p:sldMasterId id="2147483700" r:id="rId8"/>
  </p:sldMasterIdLst>
  <p:notesMasterIdLst>
    <p:notesMasterId r:id="rId17"/>
  </p:notesMasterIdLst>
  <p:handoutMasterIdLst>
    <p:handoutMasterId r:id="rId18"/>
  </p:handoutMasterIdLst>
  <p:sldIdLst>
    <p:sldId id="262" r:id="rId9"/>
    <p:sldId id="263" r:id="rId10"/>
    <p:sldId id="265" r:id="rId11"/>
    <p:sldId id="271" r:id="rId12"/>
    <p:sldId id="266" r:id="rId13"/>
    <p:sldId id="268" r:id="rId14"/>
    <p:sldId id="272" r:id="rId15"/>
    <p:sldId id="26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A5F759B-0273-044B-37DA-4363143A9875}" name="Kaur, Suman [USA]" initials="SK" userId="S::620170@bah.com::13f107ac-8c57-4109-b0b1-ce9d880d1a5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0505"/>
    <a:srgbClr val="FFFFFF"/>
    <a:srgbClr val="000000"/>
    <a:srgbClr val="23D2D7"/>
    <a:srgbClr val="00A5B5"/>
    <a:srgbClr val="BAD63A"/>
    <a:srgbClr val="E55E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82" autoAdjust="0"/>
    <p:restoredTop sz="96024" autoAdjust="0"/>
  </p:normalViewPr>
  <p:slideViewPr>
    <p:cSldViewPr snapToGrid="0">
      <p:cViewPr varScale="1">
        <p:scale>
          <a:sx n="113" d="100"/>
          <a:sy n="113" d="100"/>
        </p:scale>
        <p:origin x="1080" y="176"/>
      </p:cViewPr>
      <p:guideLst/>
    </p:cSldViewPr>
  </p:slideViewPr>
  <p:outlineViewPr>
    <p:cViewPr>
      <p:scale>
        <a:sx n="33" d="100"/>
        <a:sy n="33" d="100"/>
      </p:scale>
      <p:origin x="0" y="-7568"/>
    </p:cViewPr>
  </p:outlineViewPr>
  <p:notesTextViewPr>
    <p:cViewPr>
      <p:scale>
        <a:sx n="1" d="1"/>
        <a:sy n="1" d="1"/>
      </p:scale>
      <p:origin x="0" y="0"/>
    </p:cViewPr>
  </p:notesTextViewPr>
  <p:notesViewPr>
    <p:cSldViewPr snapToGrid="0">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5" Type="http://schemas.openxmlformats.org/officeDocument/2006/relationships/slideMaster" Target="slideMasters/slideMaster2.xml"/><Relationship Id="rId15" Type="http://schemas.openxmlformats.org/officeDocument/2006/relationships/slide" Target="slides/slide7.xml"/><Relationship Id="rId23" Type="http://schemas.microsoft.com/office/2018/10/relationships/authors" Target="authors.xml"/><Relationship Id="rId10" Type="http://schemas.openxmlformats.org/officeDocument/2006/relationships/slide" Target="slides/slide2.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spc="0" baseline="0">
                <a:solidFill>
                  <a:schemeClr val="tx1"/>
                </a:solidFill>
                <a:latin typeface="+mn-lt"/>
                <a:ea typeface="+mn-ea"/>
                <a:cs typeface="+mn-cs"/>
              </a:defRPr>
            </a:pPr>
            <a:r>
              <a:rPr lang="en-US" sz="1200" b="1">
                <a:solidFill>
                  <a:schemeClr val="tx1"/>
                </a:solidFill>
                <a:latin typeface="Inter" panose="02000503000000020004" pitchFamily="2" charset="0"/>
                <a:ea typeface="Inter" panose="02000503000000020004" pitchFamily="2" charset="0"/>
              </a:rPr>
              <a:t>EXAMPLE CHART</a:t>
            </a:r>
          </a:p>
        </c:rich>
      </c:tx>
      <c:layout>
        <c:manualLayout>
          <c:xMode val="edge"/>
          <c:yMode val="edge"/>
          <c:x val="0.3765086118103797"/>
          <c:y val="6.8517505805840914E-2"/>
        </c:manualLayout>
      </c:layout>
      <c:overlay val="0"/>
      <c:spPr>
        <a:noFill/>
        <a:ln>
          <a:noFill/>
        </a:ln>
        <a:effectLst/>
      </c:spPr>
      <c:txPr>
        <a:bodyPr rot="0" spcFirstLastPara="1" vertOverflow="ellipsis" vert="horz" wrap="square" anchor="ctr" anchorCtr="1"/>
        <a:lstStyle/>
        <a:p>
          <a:pPr>
            <a:defRPr sz="1862" b="1"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E23B-044A-BD07-6F94C7AA8F8A}"/>
            </c:ext>
          </c:extLst>
        </c:ser>
        <c:ser>
          <c:idx val="1"/>
          <c:order val="1"/>
          <c:tx>
            <c:strRef>
              <c:f>Sheet1!$C$1</c:f>
              <c:strCache>
                <c:ptCount val="1"/>
                <c:pt idx="0">
                  <c:v>Series 2</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E23B-044A-BD07-6F94C7AA8F8A}"/>
            </c:ext>
          </c:extLst>
        </c:ser>
        <c:ser>
          <c:idx val="2"/>
          <c:order val="2"/>
          <c:tx>
            <c:strRef>
              <c:f>Sheet1!$D$1</c:f>
              <c:strCache>
                <c:ptCount val="1"/>
                <c:pt idx="0">
                  <c:v>Series 3</c:v>
                </c:pt>
              </c:strCache>
            </c:strRef>
          </c:tx>
          <c:spPr>
            <a:solidFill>
              <a:schemeClr val="tx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E23B-044A-BD07-6F94C7AA8F8A}"/>
            </c:ext>
          </c:extLst>
        </c:ser>
        <c:dLbls>
          <c:dLblPos val="inEnd"/>
          <c:showLegendKey val="0"/>
          <c:showVal val="1"/>
          <c:showCatName val="0"/>
          <c:showSerName val="0"/>
          <c:showPercent val="0"/>
          <c:showBubbleSize val="0"/>
        </c:dLbls>
        <c:gapWidth val="219"/>
        <c:overlap val="-27"/>
        <c:axId val="2089571808"/>
        <c:axId val="2089573536"/>
      </c:barChart>
      <c:catAx>
        <c:axId val="2089571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mn-cs"/>
              </a:defRPr>
            </a:pPr>
            <a:endParaRPr lang="en-US"/>
          </a:p>
        </c:txPr>
        <c:crossAx val="2089573536"/>
        <c:crosses val="autoZero"/>
        <c:auto val="1"/>
        <c:lblAlgn val="ctr"/>
        <c:lblOffset val="100"/>
        <c:noMultiLvlLbl val="0"/>
      </c:catAx>
      <c:valAx>
        <c:axId val="20895735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89571808"/>
        <c:crosses val="autoZero"/>
        <c:crossBetween val="between"/>
      </c:valAx>
      <c:spPr>
        <a:noFill/>
        <a:ln>
          <a:noFill/>
        </a:ln>
        <a:effectLst/>
      </c:spPr>
    </c:plotArea>
    <c:legend>
      <c:legendPos val="b"/>
      <c:layout>
        <c:manualLayout>
          <c:xMode val="edge"/>
          <c:yMode val="edge"/>
          <c:x val="0.28868612577418196"/>
          <c:y val="0.82172214008371358"/>
          <c:w val="0.42262755859063139"/>
          <c:h val="0.11879466118775926"/>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Inter" panose="02000503000000020004" pitchFamily="2" charset="0"/>
              <a:ea typeface="Inter" panose="02000503000000020004" pitchFamily="2" charset="0"/>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9326811-47D5-FFE3-F1DE-A75F1D0216B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Inter" panose="02000503000000020004" pitchFamily="2" charset="0"/>
            </a:endParaRPr>
          </a:p>
        </p:txBody>
      </p:sp>
      <p:sp>
        <p:nvSpPr>
          <p:cNvPr id="3" name="Date Placeholder 2">
            <a:extLst>
              <a:ext uri="{FF2B5EF4-FFF2-40B4-BE49-F238E27FC236}">
                <a16:creationId xmlns:a16="http://schemas.microsoft.com/office/drawing/2014/main" id="{76A89E65-3D39-9C1B-962F-4F360A0910B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664341D-0234-0344-B981-4F7CC1420007}" type="datetimeFigureOut">
              <a:rPr lang="en-US" smtClean="0">
                <a:latin typeface="Inter" panose="02000503000000020004" pitchFamily="2" charset="0"/>
              </a:rPr>
              <a:t>9/11/25</a:t>
            </a:fld>
            <a:endParaRPr lang="en-US">
              <a:latin typeface="Inter" panose="02000503000000020004" pitchFamily="2" charset="0"/>
            </a:endParaRPr>
          </a:p>
        </p:txBody>
      </p:sp>
      <p:sp>
        <p:nvSpPr>
          <p:cNvPr id="4" name="Footer Placeholder 3">
            <a:extLst>
              <a:ext uri="{FF2B5EF4-FFF2-40B4-BE49-F238E27FC236}">
                <a16:creationId xmlns:a16="http://schemas.microsoft.com/office/drawing/2014/main" id="{C94CEC5C-69A9-1AA6-8836-12A057D3B8A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Inter" panose="02000503000000020004" pitchFamily="2" charset="0"/>
            </a:endParaRPr>
          </a:p>
        </p:txBody>
      </p:sp>
      <p:sp>
        <p:nvSpPr>
          <p:cNvPr id="5" name="Slide Number Placeholder 4">
            <a:extLst>
              <a:ext uri="{FF2B5EF4-FFF2-40B4-BE49-F238E27FC236}">
                <a16:creationId xmlns:a16="http://schemas.microsoft.com/office/drawing/2014/main" id="{E0892C2A-B33C-DD4E-A2A2-0959D396644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8E2A0D-E40F-FF42-802B-DE5BC6AFD5C3}" type="slidenum">
              <a:rPr lang="en-US" smtClean="0">
                <a:latin typeface="Inter" panose="02000503000000020004" pitchFamily="2" charset="0"/>
              </a:rPr>
              <a:t>‹#›</a:t>
            </a:fld>
            <a:endParaRPr lang="en-US">
              <a:latin typeface="Inter" panose="02000503000000020004" pitchFamily="2" charset="0"/>
            </a:endParaRPr>
          </a:p>
        </p:txBody>
      </p:sp>
    </p:spTree>
    <p:extLst>
      <p:ext uri="{BB962C8B-B14F-4D97-AF65-F5344CB8AC3E}">
        <p14:creationId xmlns:p14="http://schemas.microsoft.com/office/powerpoint/2010/main" val="15182302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Inter" panose="02000503000000020004" pitchFamily="2"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Inter" panose="02000503000000020004" pitchFamily="2" charset="0"/>
              </a:defRPr>
            </a:lvl1pPr>
          </a:lstStyle>
          <a:p>
            <a:fld id="{B37B4450-70D5-7642-97AE-A97EC602EC78}" type="datetimeFigureOut">
              <a:rPr lang="en-US" smtClean="0"/>
              <a:pPr/>
              <a:t>9/11/25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Inter" panose="02000503000000020004" pitchFamily="2"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Inter" panose="02000503000000020004" pitchFamily="2" charset="0"/>
              </a:defRPr>
            </a:lvl1pPr>
          </a:lstStyle>
          <a:p>
            <a:fld id="{42423BC0-CAEC-C747-A5E7-D9A7628E2F13}" type="slidenum">
              <a:rPr lang="en-US" smtClean="0"/>
              <a:pPr/>
              <a:t>‹#›</a:t>
            </a:fld>
            <a:endParaRPr lang="en-US"/>
          </a:p>
        </p:txBody>
      </p:sp>
    </p:spTree>
    <p:extLst>
      <p:ext uri="{BB962C8B-B14F-4D97-AF65-F5344CB8AC3E}">
        <p14:creationId xmlns:p14="http://schemas.microsoft.com/office/powerpoint/2010/main" val="3342219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Inter" panose="02000503000000020004" pitchFamily="2" charset="0"/>
        <a:ea typeface="+mn-ea"/>
        <a:cs typeface="+mn-cs"/>
      </a:defRPr>
    </a:lvl1pPr>
    <a:lvl2pPr marL="457200" algn="l" defTabSz="914400" rtl="0" eaLnBrk="1" latinLnBrk="0" hangingPunct="1">
      <a:defRPr sz="1200" b="0" i="0" kern="1200">
        <a:solidFill>
          <a:schemeClr val="tx1"/>
        </a:solidFill>
        <a:latin typeface="Inter" panose="02000503000000020004" pitchFamily="2" charset="0"/>
        <a:ea typeface="+mn-ea"/>
        <a:cs typeface="+mn-cs"/>
      </a:defRPr>
    </a:lvl2pPr>
    <a:lvl3pPr marL="914400" algn="l" defTabSz="914400" rtl="0" eaLnBrk="1" latinLnBrk="0" hangingPunct="1">
      <a:defRPr sz="1200" b="0" i="0" kern="1200">
        <a:solidFill>
          <a:schemeClr val="tx1"/>
        </a:solidFill>
        <a:latin typeface="Inter" panose="02000503000000020004" pitchFamily="2" charset="0"/>
        <a:ea typeface="+mn-ea"/>
        <a:cs typeface="+mn-cs"/>
      </a:defRPr>
    </a:lvl3pPr>
    <a:lvl4pPr marL="1371600" algn="l" defTabSz="914400" rtl="0" eaLnBrk="1" latinLnBrk="0" hangingPunct="1">
      <a:defRPr sz="1200" b="0" i="0" kern="1200">
        <a:solidFill>
          <a:schemeClr val="tx1"/>
        </a:solidFill>
        <a:latin typeface="Inter" panose="02000503000000020004" pitchFamily="2" charset="0"/>
        <a:ea typeface="+mn-ea"/>
        <a:cs typeface="+mn-cs"/>
      </a:defRPr>
    </a:lvl4pPr>
    <a:lvl5pPr marL="1828800" algn="l" defTabSz="914400" rtl="0" eaLnBrk="1" latinLnBrk="0" hangingPunct="1">
      <a:defRPr sz="1200" b="0" i="0" kern="1200">
        <a:solidFill>
          <a:schemeClr val="tx1"/>
        </a:solidFill>
        <a:latin typeface="Inter" panose="02000503000000020004"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423BC0-CAEC-C747-A5E7-D9A7628E2F13}" type="slidenum">
              <a:rPr lang="en-US" smtClean="0"/>
              <a:t>1</a:t>
            </a:fld>
            <a:endParaRPr lang="en-US" dirty="0"/>
          </a:p>
        </p:txBody>
      </p:sp>
    </p:spTree>
    <p:extLst>
      <p:ext uri="{BB962C8B-B14F-4D97-AF65-F5344CB8AC3E}">
        <p14:creationId xmlns:p14="http://schemas.microsoft.com/office/powerpoint/2010/main" val="2702498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423BC0-CAEC-C747-A5E7-D9A7628E2F13}" type="slidenum">
              <a:rPr lang="en-US" smtClean="0"/>
              <a:t>2</a:t>
            </a:fld>
            <a:endParaRPr lang="en-US" dirty="0"/>
          </a:p>
        </p:txBody>
      </p:sp>
    </p:spTree>
    <p:extLst>
      <p:ext uri="{BB962C8B-B14F-4D97-AF65-F5344CB8AC3E}">
        <p14:creationId xmlns:p14="http://schemas.microsoft.com/office/powerpoint/2010/main" val="3808431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2423BC0-CAEC-C747-A5E7-D9A7628E2F13}" type="slidenum">
              <a:rPr lang="en-US" smtClean="0"/>
              <a:t>3</a:t>
            </a:fld>
            <a:endParaRPr lang="en-US"/>
          </a:p>
        </p:txBody>
      </p:sp>
    </p:spTree>
    <p:extLst>
      <p:ext uri="{BB962C8B-B14F-4D97-AF65-F5344CB8AC3E}">
        <p14:creationId xmlns:p14="http://schemas.microsoft.com/office/powerpoint/2010/main" val="4042833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0C4976-FF2F-455D-7133-EA07A99838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3B54D1-09B0-485D-ED42-72B8294837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AB4FF0-5E6C-60B9-CD86-484F4E05093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E30811E-1319-C567-EDDD-8034740B02F9}"/>
              </a:ext>
            </a:extLst>
          </p:cNvPr>
          <p:cNvSpPr>
            <a:spLocks noGrp="1"/>
          </p:cNvSpPr>
          <p:nvPr>
            <p:ph type="sldNum" sz="quarter" idx="5"/>
          </p:nvPr>
        </p:nvSpPr>
        <p:spPr/>
        <p:txBody>
          <a:bodyPr/>
          <a:lstStyle/>
          <a:p>
            <a:fld id="{42423BC0-CAEC-C747-A5E7-D9A7628E2F13}" type="slidenum">
              <a:rPr lang="en-US" smtClean="0"/>
              <a:t>4</a:t>
            </a:fld>
            <a:endParaRPr lang="en-US"/>
          </a:p>
        </p:txBody>
      </p:sp>
    </p:spTree>
    <p:extLst>
      <p:ext uri="{BB962C8B-B14F-4D97-AF65-F5344CB8AC3E}">
        <p14:creationId xmlns:p14="http://schemas.microsoft.com/office/powerpoint/2010/main" val="1043179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2423BC0-CAEC-C747-A5E7-D9A7628E2F13}" type="slidenum">
              <a:rPr lang="en-US" smtClean="0"/>
              <a:pPr/>
              <a:t>5</a:t>
            </a:fld>
            <a:endParaRPr lang="en-US"/>
          </a:p>
        </p:txBody>
      </p:sp>
    </p:spTree>
    <p:extLst>
      <p:ext uri="{BB962C8B-B14F-4D97-AF65-F5344CB8AC3E}">
        <p14:creationId xmlns:p14="http://schemas.microsoft.com/office/powerpoint/2010/main" val="5619060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E0BE4-5C60-C021-04D2-B99008FC7A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2FC852-A010-364B-53EB-A3C6F0265A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B6CCE7-8738-EB2A-A9F4-8C173B53888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52D1767-76A2-1A76-E6C0-7968B70F4710}"/>
              </a:ext>
            </a:extLst>
          </p:cNvPr>
          <p:cNvSpPr>
            <a:spLocks noGrp="1"/>
          </p:cNvSpPr>
          <p:nvPr>
            <p:ph type="sldNum" sz="quarter" idx="5"/>
          </p:nvPr>
        </p:nvSpPr>
        <p:spPr/>
        <p:txBody>
          <a:bodyPr/>
          <a:lstStyle/>
          <a:p>
            <a:fld id="{42423BC0-CAEC-C747-A5E7-D9A7628E2F13}" type="slidenum">
              <a:rPr lang="en-US" smtClean="0"/>
              <a:pPr/>
              <a:t>6</a:t>
            </a:fld>
            <a:endParaRPr lang="en-US"/>
          </a:p>
        </p:txBody>
      </p:sp>
    </p:spTree>
    <p:extLst>
      <p:ext uri="{BB962C8B-B14F-4D97-AF65-F5344CB8AC3E}">
        <p14:creationId xmlns:p14="http://schemas.microsoft.com/office/powerpoint/2010/main" val="505208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2423BC0-CAEC-C747-A5E7-D9A7628E2F13}" type="slidenum">
              <a:rPr lang="en-US" smtClean="0"/>
              <a:pPr/>
              <a:t>7</a:t>
            </a:fld>
            <a:endParaRPr lang="en-US"/>
          </a:p>
        </p:txBody>
      </p:sp>
    </p:spTree>
    <p:extLst>
      <p:ext uri="{BB962C8B-B14F-4D97-AF65-F5344CB8AC3E}">
        <p14:creationId xmlns:p14="http://schemas.microsoft.com/office/powerpoint/2010/main" val="2472466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2423BC0-CAEC-C747-A5E7-D9A7628E2F13}" type="slidenum">
              <a:rPr lang="en-US" smtClean="0"/>
              <a:t>8</a:t>
            </a:fld>
            <a:endParaRPr lang="en-US"/>
          </a:p>
        </p:txBody>
      </p:sp>
    </p:spTree>
    <p:extLst>
      <p:ext uri="{BB962C8B-B14F-4D97-AF65-F5344CB8AC3E}">
        <p14:creationId xmlns:p14="http://schemas.microsoft.com/office/powerpoint/2010/main" val="27981934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boozallen.com/" TargetMode="External"/><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boozallen.com/" TargetMode="External"/><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www.boozallen.com/" TargetMode="External"/><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www.boozallen.com/" TargetMode="External"/><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www.boozallen.com/" TargetMode="External"/><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www.boozallen.com/" TargetMode="External"/><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3.sv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www.boozallen.com/" TargetMode="External"/><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Color">
    <p:bg>
      <p:bgPr>
        <a:solidFill>
          <a:srgbClr val="23D2D7"/>
        </a:solidFill>
        <a:effectLst/>
      </p:bgPr>
    </p:bg>
    <p:spTree>
      <p:nvGrpSpPr>
        <p:cNvPr id="1" name=""/>
        <p:cNvGrpSpPr/>
        <p:nvPr/>
      </p:nvGrpSpPr>
      <p:grpSpPr>
        <a:xfrm>
          <a:off x="0" y="0"/>
          <a:ext cx="0" cy="0"/>
          <a:chOff x="0" y="0"/>
          <a:chExt cx="0" cy="0"/>
        </a:xfrm>
      </p:grpSpPr>
      <p:sp>
        <p:nvSpPr>
          <p:cNvPr id="2" name="www.boozallen.com">
            <a:hlinkClick r:id="rId2"/>
            <a:extLst>
              <a:ext uri="{FF2B5EF4-FFF2-40B4-BE49-F238E27FC236}">
                <a16:creationId xmlns:a16="http://schemas.microsoft.com/office/drawing/2014/main" id="{A1BBFF51-342A-E8CA-50C6-CD44AD3FC3CF}"/>
              </a:ext>
              <a:ext uri="{C183D7F6-B498-43B3-948B-1728B52AA6E4}">
                <adec:decorative xmlns:adec="http://schemas.microsoft.com/office/drawing/2017/decorative" val="1"/>
              </a:ext>
            </a:extLst>
          </p:cNvPr>
          <p:cNvSpPr txBox="1"/>
          <p:nvPr userDrawn="1"/>
        </p:nvSpPr>
        <p:spPr>
          <a:xfrm>
            <a:off x="6896100" y="6438650"/>
            <a:ext cx="1828800" cy="230832"/>
          </a:xfrm>
          <a:prstGeom prst="rect">
            <a:avLst/>
          </a:prstGeom>
          <a:noFill/>
        </p:spPr>
        <p:txBody>
          <a:bodyPr wrap="square" lIns="0" anchor="ctr">
            <a:spAutoFit/>
          </a:bodyPr>
          <a:lstStyle/>
          <a:p>
            <a:pPr algn="l"/>
            <a:r>
              <a:rPr lang="en-US" sz="900" b="1">
                <a:latin typeface="Inter" panose="02000503000000020004" pitchFamily="2" charset="0"/>
                <a:ea typeface="Inter" panose="02000503000000020004" pitchFamily="2" charset="0"/>
              </a:rPr>
              <a:t>boozallen.com</a:t>
            </a:r>
          </a:p>
        </p:txBody>
      </p:sp>
      <p:sp>
        <p:nvSpPr>
          <p:cNvPr id="12" name="Title Placeholder 1">
            <a:extLst>
              <a:ext uri="{FF2B5EF4-FFF2-40B4-BE49-F238E27FC236}">
                <a16:creationId xmlns:a16="http://schemas.microsoft.com/office/drawing/2014/main" id="{DBAAEDDD-49A4-4998-1051-5938BE4CF3EC}"/>
              </a:ext>
            </a:extLst>
          </p:cNvPr>
          <p:cNvSpPr>
            <a:spLocks noGrp="1"/>
          </p:cNvSpPr>
          <p:nvPr>
            <p:ph type="title" hasCustomPrompt="1"/>
          </p:nvPr>
        </p:nvSpPr>
        <p:spPr>
          <a:xfrm>
            <a:off x="6896100" y="2644219"/>
            <a:ext cx="4533900" cy="1614630"/>
          </a:xfrm>
          <a:prstGeom prst="rect">
            <a:avLst/>
          </a:prstGeom>
        </p:spPr>
        <p:txBody>
          <a:bodyPr vert="horz" lIns="0" tIns="45720" rIns="0" bIns="45720" rtlCol="0" anchor="b">
            <a:noAutofit/>
          </a:bodyPr>
          <a:lstStyle>
            <a:lvl1pPr>
              <a:defRPr sz="3600"/>
            </a:lvl1pPr>
          </a:lstStyle>
          <a:p>
            <a:r>
              <a:rPr lang="en-US" dirty="0"/>
              <a:t>Click to edit </a:t>
            </a:r>
            <a:br>
              <a:rPr lang="en-US" dirty="0"/>
            </a:br>
            <a:r>
              <a:rPr lang="en-US" dirty="0"/>
              <a:t>Master title</a:t>
            </a:r>
          </a:p>
        </p:txBody>
      </p:sp>
      <p:sp>
        <p:nvSpPr>
          <p:cNvPr id="11" name="Text Placeholder 2">
            <a:extLst>
              <a:ext uri="{FF2B5EF4-FFF2-40B4-BE49-F238E27FC236}">
                <a16:creationId xmlns:a16="http://schemas.microsoft.com/office/drawing/2014/main" id="{B8C3C7B5-6C53-E67D-5AB1-D19513878880}"/>
              </a:ext>
            </a:extLst>
          </p:cNvPr>
          <p:cNvSpPr>
            <a:spLocks noGrp="1"/>
          </p:cNvSpPr>
          <p:nvPr>
            <p:ph idx="1" hasCustomPrompt="1"/>
          </p:nvPr>
        </p:nvSpPr>
        <p:spPr>
          <a:xfrm>
            <a:off x="6896100" y="4239539"/>
            <a:ext cx="4533900" cy="1080237"/>
          </a:xfrm>
          <a:prstGeom prst="rect">
            <a:avLst/>
          </a:prstGeom>
        </p:spPr>
        <p:txBody>
          <a:bodyPr vert="horz" lIns="0" tIns="45720" rIns="0" bIns="45720" rtlCol="0">
            <a:noAutofit/>
          </a:bodyPr>
          <a:lstStyle/>
          <a:p>
            <a:pPr lvl="0"/>
            <a:r>
              <a:rPr lang="en-US" dirty="0"/>
              <a:t>Optional subhead goes here optional subhead here</a:t>
            </a:r>
          </a:p>
        </p:txBody>
      </p:sp>
      <p:sp>
        <p:nvSpPr>
          <p:cNvPr id="7" name="Text Placeholder 3">
            <a:extLst>
              <a:ext uri="{FF2B5EF4-FFF2-40B4-BE49-F238E27FC236}">
                <a16:creationId xmlns:a16="http://schemas.microsoft.com/office/drawing/2014/main" id="{55D17019-16DA-E3A8-8700-8D069EDE595E}"/>
              </a:ext>
            </a:extLst>
          </p:cNvPr>
          <p:cNvSpPr>
            <a:spLocks noGrp="1"/>
          </p:cNvSpPr>
          <p:nvPr>
            <p:ph type="body" sz="quarter" idx="11" hasCustomPrompt="1"/>
          </p:nvPr>
        </p:nvSpPr>
        <p:spPr>
          <a:xfrm>
            <a:off x="6896100" y="5314612"/>
            <a:ext cx="4533900" cy="353992"/>
          </a:xfrm>
        </p:spPr>
        <p:txBody>
          <a:bodyPr>
            <a:noAutofit/>
          </a:bodyPr>
          <a:lstStyle>
            <a:lvl1pPr>
              <a:defRPr sz="1200" b="1"/>
            </a:lvl1pPr>
          </a:lstStyle>
          <a:p>
            <a:pPr lvl="0"/>
            <a:r>
              <a:rPr lang="en-US" dirty="0"/>
              <a:t>MONTH YEAR</a:t>
            </a:r>
          </a:p>
        </p:txBody>
      </p:sp>
      <p:sp>
        <p:nvSpPr>
          <p:cNvPr id="9" name="Picture Placeholder 8">
            <a:extLst>
              <a:ext uri="{FF2B5EF4-FFF2-40B4-BE49-F238E27FC236}">
                <a16:creationId xmlns:a16="http://schemas.microsoft.com/office/drawing/2014/main" id="{AAD237E5-34F5-7B42-DC74-738CA22C0F93}"/>
              </a:ext>
            </a:extLst>
          </p:cNvPr>
          <p:cNvSpPr>
            <a:spLocks noGrp="1"/>
          </p:cNvSpPr>
          <p:nvPr>
            <p:ph type="pic" sz="quarter" idx="13"/>
          </p:nvPr>
        </p:nvSpPr>
        <p:spPr>
          <a:xfrm>
            <a:off x="-13092" y="1044"/>
            <a:ext cx="6110951" cy="6871205"/>
          </a:xfrm>
          <a:custGeom>
            <a:avLst/>
            <a:gdLst>
              <a:gd name="connsiteX0" fmla="*/ 1755398 w 6110951"/>
              <a:gd name="connsiteY0" fmla="*/ 0 h 6871205"/>
              <a:gd name="connsiteX1" fmla="*/ 6110274 w 6110951"/>
              <a:gd name="connsiteY1" fmla="*/ 1674 h 6871205"/>
              <a:gd name="connsiteX2" fmla="*/ 6109629 w 6110951"/>
              <a:gd name="connsiteY2" fmla="*/ 6866296 h 6871205"/>
              <a:gd name="connsiteX3" fmla="*/ 0 w 6110951"/>
              <a:gd name="connsiteY3" fmla="*/ 6871205 h 6871205"/>
              <a:gd name="connsiteX4" fmla="*/ 12248 w 6110951"/>
              <a:gd name="connsiteY4" fmla="*/ 1466940 h 6871205"/>
              <a:gd name="connsiteX5" fmla="*/ 26806 w 6110951"/>
              <a:gd name="connsiteY5" fmla="*/ 1466939 h 6871205"/>
              <a:gd name="connsiteX6" fmla="*/ 26806 w 6110951"/>
              <a:gd name="connsiteY6" fmla="*/ 1470336 h 6871205"/>
              <a:gd name="connsiteX7" fmla="*/ 1755398 w 6110951"/>
              <a:gd name="connsiteY7" fmla="*/ 1470336 h 687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10951" h="6871205">
                <a:moveTo>
                  <a:pt x="1755398" y="0"/>
                </a:moveTo>
                <a:lnTo>
                  <a:pt x="6110274" y="1674"/>
                </a:lnTo>
                <a:cubicBezTo>
                  <a:pt x="6112855" y="2288380"/>
                  <a:pt x="6107048" y="4579590"/>
                  <a:pt x="6109629" y="6866296"/>
                </a:cubicBezTo>
                <a:lnTo>
                  <a:pt x="0" y="6871205"/>
                </a:lnTo>
                <a:cubicBezTo>
                  <a:pt x="405" y="5470401"/>
                  <a:pt x="11843" y="2867744"/>
                  <a:pt x="12248" y="1466940"/>
                </a:cubicBezTo>
                <a:lnTo>
                  <a:pt x="26806" y="1466939"/>
                </a:lnTo>
                <a:lnTo>
                  <a:pt x="26806" y="1470336"/>
                </a:lnTo>
                <a:lnTo>
                  <a:pt x="1755398" y="1470336"/>
                </a:lnTo>
                <a:close/>
              </a:path>
            </a:pathLst>
          </a:custGeom>
        </p:spPr>
        <p:txBody>
          <a:bodyPr wrap="square" anchor="ctr">
            <a:noAutofit/>
          </a:bodyPr>
          <a:lstStyle>
            <a:lvl1pPr algn="ctr">
              <a:defRPr/>
            </a:lvl1pPr>
          </a:lstStyle>
          <a:p>
            <a:r>
              <a:rPr lang="en-US"/>
              <a:t>Click icon to add picture</a:t>
            </a:r>
          </a:p>
        </p:txBody>
      </p:sp>
      <p:grpSp>
        <p:nvGrpSpPr>
          <p:cNvPr id="3" name="Logo group">
            <a:extLst>
              <a:ext uri="{FF2B5EF4-FFF2-40B4-BE49-F238E27FC236}">
                <a16:creationId xmlns:a16="http://schemas.microsoft.com/office/drawing/2014/main" id="{5BBDE272-D24C-8F8C-ABFD-BCC845343B59}"/>
              </a:ext>
              <a:ext uri="{C183D7F6-B498-43B3-948B-1728B52AA6E4}">
                <adec:decorative xmlns:adec="http://schemas.microsoft.com/office/drawing/2017/decorative" val="1"/>
              </a:ext>
            </a:extLst>
          </p:cNvPr>
          <p:cNvGrpSpPr/>
          <p:nvPr userDrawn="1"/>
        </p:nvGrpSpPr>
        <p:grpSpPr>
          <a:xfrm>
            <a:off x="0" y="0"/>
            <a:ext cx="1728592" cy="1471379"/>
            <a:chOff x="0" y="0"/>
            <a:chExt cx="760925" cy="647700"/>
          </a:xfrm>
        </p:grpSpPr>
        <p:sp>
          <p:nvSpPr>
            <p:cNvPr id="4" name="Rectangle">
              <a:extLst>
                <a:ext uri="{FF2B5EF4-FFF2-40B4-BE49-F238E27FC236}">
                  <a16:creationId xmlns:a16="http://schemas.microsoft.com/office/drawing/2014/main" id="{F29522FE-DDB1-3BF6-A9A1-DC7CD3ABDA07}"/>
                </a:ext>
                <a:ext uri="{C183D7F6-B498-43B3-948B-1728B52AA6E4}">
                  <adec:decorative xmlns:adec="http://schemas.microsoft.com/office/drawing/2017/decorative" val="1"/>
                </a:ext>
              </a:extLst>
            </p:cNvPr>
            <p:cNvSpPr/>
            <p:nvPr userDrawn="1"/>
          </p:nvSpPr>
          <p:spPr>
            <a:xfrm>
              <a:off x="0" y="0"/>
              <a:ext cx="760925" cy="6477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Inter" panose="02000503000000020004" pitchFamily="2" charset="0"/>
              </a:endParaRPr>
            </a:p>
          </p:txBody>
        </p:sp>
        <p:pic>
          <p:nvPicPr>
            <p:cNvPr id="5" name="Booz Allen logo">
              <a:extLst>
                <a:ext uri="{FF2B5EF4-FFF2-40B4-BE49-F238E27FC236}">
                  <a16:creationId xmlns:a16="http://schemas.microsoft.com/office/drawing/2014/main" id="{08DB4BA4-6D01-9537-D132-2AB41883DA76}"/>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16336" y="143133"/>
              <a:ext cx="540327" cy="361435"/>
            </a:xfrm>
            <a:prstGeom prst="rect">
              <a:avLst/>
            </a:prstGeom>
          </p:spPr>
        </p:pic>
      </p:grpSp>
    </p:spTree>
    <p:extLst>
      <p:ext uri="{BB962C8B-B14F-4D97-AF65-F5344CB8AC3E}">
        <p14:creationId xmlns:p14="http://schemas.microsoft.com/office/powerpoint/2010/main" val="271163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One Column">
    <p:spTree>
      <p:nvGrpSpPr>
        <p:cNvPr id="1" name=""/>
        <p:cNvGrpSpPr/>
        <p:nvPr/>
      </p:nvGrpSpPr>
      <p:grpSpPr>
        <a:xfrm>
          <a:off x="0" y="0"/>
          <a:ext cx="0" cy="0"/>
          <a:chOff x="0" y="0"/>
          <a:chExt cx="0" cy="0"/>
        </a:xfrm>
      </p:grpSpPr>
      <p:sp>
        <p:nvSpPr>
          <p:cNvPr id="7" name="Breadcrumb">
            <a:extLst>
              <a:ext uri="{FF2B5EF4-FFF2-40B4-BE49-F238E27FC236}">
                <a16:creationId xmlns:a16="http://schemas.microsoft.com/office/drawing/2014/main" id="{13DC81D1-1331-8F60-1225-7EA97B4D0798}"/>
              </a:ext>
              <a:ext uri="{C183D7F6-B498-43B3-948B-1728B52AA6E4}">
                <adec:decorative xmlns:adec="http://schemas.microsoft.com/office/drawing/2017/decorative" val="0"/>
              </a:ext>
            </a:extLst>
          </p:cNvPr>
          <p:cNvSpPr>
            <a:spLocks noGrp="1"/>
          </p:cNvSpPr>
          <p:nvPr>
            <p:ph type="body" sz="quarter" idx="13" hasCustomPrompt="1"/>
          </p:nvPr>
        </p:nvSpPr>
        <p:spPr>
          <a:xfrm>
            <a:off x="919229" y="0"/>
            <a:ext cx="5181600" cy="647700"/>
          </a:xfrm>
          <a:prstGeom prst="rect">
            <a:avLst/>
          </a:prstGeom>
        </p:spPr>
        <p:txBody>
          <a:bodyPr anchor="ctr">
            <a:noAutofit/>
          </a:bodyPr>
          <a:lstStyle>
            <a:lvl1pPr marL="0" indent="0">
              <a:buNone/>
              <a:defRPr sz="1200"/>
            </a:lvl1pPr>
          </a:lstStyle>
          <a:p>
            <a:pPr lvl="0"/>
            <a:r>
              <a:rPr lang="en-US" dirty="0"/>
              <a:t>OPTIONAL BREADCRUMB | SECTION TITLE</a:t>
            </a:r>
          </a:p>
        </p:txBody>
      </p:sp>
      <p:sp>
        <p:nvSpPr>
          <p:cNvPr id="2" name="Title 1">
            <a:extLst>
              <a:ext uri="{FF2B5EF4-FFF2-40B4-BE49-F238E27FC236}">
                <a16:creationId xmlns:a16="http://schemas.microsoft.com/office/drawing/2014/main" id="{568D0F1E-C365-D419-72A4-DDD535992EF3}"/>
              </a:ext>
            </a:extLst>
          </p:cNvPr>
          <p:cNvSpPr>
            <a:spLocks noGrp="1"/>
          </p:cNvSpPr>
          <p:nvPr>
            <p:ph type="title" hasCustomPrompt="1"/>
          </p:nvPr>
        </p:nvSpPr>
        <p:spPr>
          <a:xfrm>
            <a:off x="918634" y="666717"/>
            <a:ext cx="10508826" cy="825500"/>
          </a:xfrm>
        </p:spPr>
        <p:txBody>
          <a:bodyPr/>
          <a:lstStyle/>
          <a:p>
            <a:r>
              <a:rPr lang="en-US" dirty="0"/>
              <a:t>Content slides headlines go here</a:t>
            </a:r>
          </a:p>
        </p:txBody>
      </p:sp>
      <p:sp>
        <p:nvSpPr>
          <p:cNvPr id="8" name="Text Placeholder 7">
            <a:extLst>
              <a:ext uri="{FF2B5EF4-FFF2-40B4-BE49-F238E27FC236}">
                <a16:creationId xmlns:a16="http://schemas.microsoft.com/office/drawing/2014/main" id="{4BE8D1AF-CC3A-0060-F483-5ED59BB8D2E8}"/>
              </a:ext>
            </a:extLst>
          </p:cNvPr>
          <p:cNvSpPr>
            <a:spLocks noGrp="1"/>
          </p:cNvSpPr>
          <p:nvPr>
            <p:ph type="body" sz="quarter" idx="14" hasCustomPrompt="1"/>
          </p:nvPr>
        </p:nvSpPr>
        <p:spPr>
          <a:xfrm>
            <a:off x="919163" y="1638300"/>
            <a:ext cx="10507662" cy="4572000"/>
          </a:xfrm>
        </p:spPr>
        <p:txBody>
          <a:bodyPr>
            <a:noAutofit/>
          </a:bodyPr>
          <a:lstStyle>
            <a:lvl4pPr>
              <a:defRPr cap="all" baseline="0"/>
            </a:lvl4pPr>
          </a:lstStyle>
          <a:p>
            <a:pPr lvl="0"/>
            <a:r>
              <a:rPr lang="en-US" dirty="0"/>
              <a:t>Click to insert content. Level 1 is body copy, Inter 12pt regular. </a:t>
            </a:r>
          </a:p>
          <a:p>
            <a:pPr lvl="1"/>
            <a:r>
              <a:rPr lang="en-US" dirty="0"/>
              <a:t>Level 2 is a bulleted list with an arrow.</a:t>
            </a:r>
          </a:p>
          <a:p>
            <a:pPr lvl="2"/>
            <a:r>
              <a:rPr lang="en-US" dirty="0"/>
              <a:t>Level three is a nested bullet.</a:t>
            </a:r>
            <a:br>
              <a:rPr lang="en-US" dirty="0"/>
            </a:br>
            <a:endParaRPr lang="en-US" dirty="0"/>
          </a:p>
          <a:p>
            <a:pPr lvl="3"/>
            <a:r>
              <a:rPr lang="en-US" dirty="0"/>
              <a:t>Level four is an optional subhead</a:t>
            </a:r>
          </a:p>
          <a:p>
            <a:pPr lvl="4"/>
            <a:r>
              <a:rPr lang="en-US" dirty="0"/>
              <a:t>Level five is an optional description intro paragraph</a:t>
            </a:r>
            <a:br>
              <a:rPr lang="en-US" dirty="0"/>
            </a:br>
            <a:endParaRPr lang="en-US" dirty="0"/>
          </a:p>
          <a:p>
            <a:pPr lvl="5"/>
            <a:r>
              <a:rPr lang="en-US" dirty="0"/>
              <a:t>Level 6 is a footnote, caption, or source reference</a:t>
            </a:r>
            <a:br>
              <a:rPr lang="en-US" dirty="0"/>
            </a:br>
            <a:endParaRPr lang="en-US" dirty="0"/>
          </a:p>
          <a:p>
            <a:pPr lvl="6"/>
            <a:r>
              <a:rPr lang="en-US" dirty="0"/>
              <a:t>Level 7 is secondary subhead</a:t>
            </a:r>
          </a:p>
          <a:p>
            <a:pPr lvl="7"/>
            <a:r>
              <a:rPr lang="en-US" dirty="0"/>
              <a:t>Level 8 is a teal highlight</a:t>
            </a:r>
          </a:p>
          <a:p>
            <a:pPr lvl="8"/>
            <a:r>
              <a:rPr lang="en-US" dirty="0"/>
              <a:t>Level 9 is a black highlight with teal text</a:t>
            </a:r>
          </a:p>
          <a:p>
            <a:pPr lvl="3"/>
            <a:endParaRPr lang="en-US" dirty="0"/>
          </a:p>
        </p:txBody>
      </p:sp>
    </p:spTree>
    <p:extLst>
      <p:ext uri="{BB962C8B-B14F-4D97-AF65-F5344CB8AC3E}">
        <p14:creationId xmlns:p14="http://schemas.microsoft.com/office/powerpoint/2010/main" val="2260616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 Two Column">
    <p:spTree>
      <p:nvGrpSpPr>
        <p:cNvPr id="1" name=""/>
        <p:cNvGrpSpPr/>
        <p:nvPr/>
      </p:nvGrpSpPr>
      <p:grpSpPr>
        <a:xfrm>
          <a:off x="0" y="0"/>
          <a:ext cx="0" cy="0"/>
          <a:chOff x="0" y="0"/>
          <a:chExt cx="0" cy="0"/>
        </a:xfrm>
      </p:grpSpPr>
      <p:sp>
        <p:nvSpPr>
          <p:cNvPr id="10" name="Breadcrumb">
            <a:extLst>
              <a:ext uri="{FF2B5EF4-FFF2-40B4-BE49-F238E27FC236}">
                <a16:creationId xmlns:a16="http://schemas.microsoft.com/office/drawing/2014/main" id="{FDBE29AE-9F80-2A6B-FE4B-372B473480D1}"/>
              </a:ext>
              <a:ext uri="{C183D7F6-B498-43B3-948B-1728B52AA6E4}">
                <adec:decorative xmlns:adec="http://schemas.microsoft.com/office/drawing/2017/decorative" val="0"/>
              </a:ext>
            </a:extLst>
          </p:cNvPr>
          <p:cNvSpPr>
            <a:spLocks noGrp="1"/>
          </p:cNvSpPr>
          <p:nvPr>
            <p:ph type="body" sz="quarter" idx="13" hasCustomPrompt="1"/>
          </p:nvPr>
        </p:nvSpPr>
        <p:spPr>
          <a:xfrm>
            <a:off x="919229" y="0"/>
            <a:ext cx="5181600" cy="647700"/>
          </a:xfrm>
          <a:prstGeom prst="rect">
            <a:avLst/>
          </a:prstGeom>
        </p:spPr>
        <p:txBody>
          <a:bodyPr anchor="ctr">
            <a:noAutofit/>
          </a:bodyPr>
          <a:lstStyle>
            <a:lvl1pPr marL="0" indent="0">
              <a:buNone/>
              <a:defRPr sz="1200"/>
            </a:lvl1pPr>
          </a:lstStyle>
          <a:p>
            <a:pPr lvl="0"/>
            <a:r>
              <a:rPr lang="en-US" dirty="0"/>
              <a:t>OPTIONAL BREADCRUMB | SECTION TITLE</a:t>
            </a:r>
          </a:p>
        </p:txBody>
      </p:sp>
      <p:sp>
        <p:nvSpPr>
          <p:cNvPr id="2" name="Title 1">
            <a:extLst>
              <a:ext uri="{FF2B5EF4-FFF2-40B4-BE49-F238E27FC236}">
                <a16:creationId xmlns:a16="http://schemas.microsoft.com/office/drawing/2014/main" id="{90EA792F-4190-793A-F90F-2F40D4119EED}"/>
              </a:ext>
            </a:extLst>
          </p:cNvPr>
          <p:cNvSpPr>
            <a:spLocks noGrp="1"/>
          </p:cNvSpPr>
          <p:nvPr>
            <p:ph type="title" hasCustomPrompt="1"/>
          </p:nvPr>
        </p:nvSpPr>
        <p:spPr>
          <a:xfrm>
            <a:off x="918791" y="666750"/>
            <a:ext cx="10511209" cy="825500"/>
          </a:xfrm>
        </p:spPr>
        <p:txBody>
          <a:bodyPr/>
          <a:lstStyle/>
          <a:p>
            <a:r>
              <a:rPr lang="en-US" dirty="0"/>
              <a:t>Content slides headlines go here</a:t>
            </a:r>
          </a:p>
        </p:txBody>
      </p:sp>
      <p:sp>
        <p:nvSpPr>
          <p:cNvPr id="8" name="Text Placeholder 7">
            <a:extLst>
              <a:ext uri="{FF2B5EF4-FFF2-40B4-BE49-F238E27FC236}">
                <a16:creationId xmlns:a16="http://schemas.microsoft.com/office/drawing/2014/main" id="{0F735BE4-914B-8C28-D784-505B701DE547}"/>
              </a:ext>
            </a:extLst>
          </p:cNvPr>
          <p:cNvSpPr>
            <a:spLocks noGrp="1"/>
          </p:cNvSpPr>
          <p:nvPr>
            <p:ph type="body" sz="quarter" idx="14" hasCustomPrompt="1"/>
          </p:nvPr>
        </p:nvSpPr>
        <p:spPr>
          <a:xfrm>
            <a:off x="919163" y="1638300"/>
            <a:ext cx="5176837" cy="4572000"/>
          </a:xfrm>
        </p:spPr>
        <p:txBody>
          <a:bodyPr/>
          <a:lstStyle/>
          <a:p>
            <a:pPr lvl="0"/>
            <a:r>
              <a:rPr lang="en-US" dirty="0"/>
              <a:t>Click to insert content. Level 1 is body copy, Inter 12pt regular. </a:t>
            </a:r>
          </a:p>
          <a:p>
            <a:pPr lvl="1"/>
            <a:r>
              <a:rPr lang="en-US" dirty="0"/>
              <a:t>Level 2 is a bulleted list with an arrow.</a:t>
            </a:r>
          </a:p>
          <a:p>
            <a:pPr lvl="2"/>
            <a:r>
              <a:rPr lang="en-US" dirty="0"/>
              <a:t>Level three is a nested bullet.</a:t>
            </a:r>
            <a:br>
              <a:rPr lang="en-US" dirty="0"/>
            </a:br>
            <a:endParaRPr lang="en-US" dirty="0"/>
          </a:p>
          <a:p>
            <a:pPr lvl="3"/>
            <a:r>
              <a:rPr lang="en-US" dirty="0"/>
              <a:t>Level four is an optional subhead</a:t>
            </a:r>
          </a:p>
          <a:p>
            <a:pPr lvl="4"/>
            <a:r>
              <a:rPr lang="en-US" dirty="0"/>
              <a:t>Level five is an optional description intro paragraph</a:t>
            </a:r>
            <a:br>
              <a:rPr lang="en-US" dirty="0"/>
            </a:br>
            <a:endParaRPr lang="en-US" dirty="0"/>
          </a:p>
          <a:p>
            <a:pPr lvl="5"/>
            <a:r>
              <a:rPr lang="en-US" dirty="0"/>
              <a:t>Level 6 is a footnote, caption, or source reference</a:t>
            </a:r>
            <a:br>
              <a:rPr lang="en-US" dirty="0"/>
            </a:br>
            <a:endParaRPr lang="en-US" dirty="0"/>
          </a:p>
          <a:p>
            <a:pPr lvl="6"/>
            <a:r>
              <a:rPr lang="en-US" dirty="0"/>
              <a:t>Level 7 is secondary subhead</a:t>
            </a:r>
          </a:p>
          <a:p>
            <a:pPr lvl="7"/>
            <a:r>
              <a:rPr lang="en-US" dirty="0"/>
              <a:t>Level 8 is a teal highlight</a:t>
            </a:r>
          </a:p>
          <a:p>
            <a:pPr lvl="8"/>
            <a:r>
              <a:rPr lang="en-US" dirty="0"/>
              <a:t>Level 9 is a black highlight with teal text</a:t>
            </a:r>
          </a:p>
          <a:p>
            <a:pPr lvl="3"/>
            <a:endParaRPr lang="en-US" dirty="0"/>
          </a:p>
        </p:txBody>
      </p:sp>
      <p:sp>
        <p:nvSpPr>
          <p:cNvPr id="11" name="Text Placeholder 10">
            <a:extLst>
              <a:ext uri="{FF2B5EF4-FFF2-40B4-BE49-F238E27FC236}">
                <a16:creationId xmlns:a16="http://schemas.microsoft.com/office/drawing/2014/main" id="{F0647CE8-EEAA-ABCF-FC66-1F1D87225377}"/>
              </a:ext>
            </a:extLst>
          </p:cNvPr>
          <p:cNvSpPr>
            <a:spLocks noGrp="1"/>
          </p:cNvSpPr>
          <p:nvPr>
            <p:ph type="body" sz="quarter" idx="15" hasCustomPrompt="1"/>
          </p:nvPr>
        </p:nvSpPr>
        <p:spPr>
          <a:xfrm>
            <a:off x="6411950" y="1638300"/>
            <a:ext cx="5018049" cy="4572000"/>
          </a:xfrm>
        </p:spPr>
        <p:txBody>
          <a:bodyPr/>
          <a:lstStyle/>
          <a:p>
            <a:pPr lvl="0"/>
            <a:r>
              <a:rPr lang="en-US" dirty="0"/>
              <a:t>Click to insert content. Level 1 is body copy, Inter 12pt regular. </a:t>
            </a:r>
          </a:p>
          <a:p>
            <a:pPr lvl="1"/>
            <a:r>
              <a:rPr lang="en-US" dirty="0"/>
              <a:t>Level 2 is a bulleted list with an arrow.</a:t>
            </a:r>
          </a:p>
          <a:p>
            <a:pPr lvl="2"/>
            <a:r>
              <a:rPr lang="en-US" dirty="0"/>
              <a:t>Level three is a nested bullet.</a:t>
            </a:r>
            <a:br>
              <a:rPr lang="en-US" dirty="0"/>
            </a:br>
            <a:endParaRPr lang="en-US" dirty="0"/>
          </a:p>
          <a:p>
            <a:pPr lvl="3"/>
            <a:r>
              <a:rPr lang="en-US" dirty="0"/>
              <a:t>Level four is an optional subhead</a:t>
            </a:r>
          </a:p>
          <a:p>
            <a:pPr lvl="4"/>
            <a:r>
              <a:rPr lang="en-US" dirty="0"/>
              <a:t>Level five is an optional description intro paragraph</a:t>
            </a:r>
            <a:br>
              <a:rPr lang="en-US" dirty="0"/>
            </a:br>
            <a:endParaRPr lang="en-US" dirty="0"/>
          </a:p>
          <a:p>
            <a:pPr lvl="5"/>
            <a:r>
              <a:rPr lang="en-US" dirty="0"/>
              <a:t>Level 6 is a footnote, caption, or source reference</a:t>
            </a:r>
            <a:br>
              <a:rPr lang="en-US" dirty="0"/>
            </a:br>
            <a:endParaRPr lang="en-US" dirty="0"/>
          </a:p>
          <a:p>
            <a:pPr lvl="6"/>
            <a:r>
              <a:rPr lang="en-US" dirty="0"/>
              <a:t>Level 7 is secondary subhead</a:t>
            </a:r>
          </a:p>
          <a:p>
            <a:pPr lvl="7"/>
            <a:r>
              <a:rPr lang="en-US" dirty="0"/>
              <a:t>Level 8 is a teal highlight</a:t>
            </a:r>
          </a:p>
          <a:p>
            <a:pPr lvl="8"/>
            <a:r>
              <a:rPr lang="en-US" dirty="0"/>
              <a:t>Level 9 is a black highlight with teal text</a:t>
            </a:r>
          </a:p>
          <a:p>
            <a:pPr lvl="3"/>
            <a:endParaRPr lang="en-US" dirty="0"/>
          </a:p>
        </p:txBody>
      </p:sp>
    </p:spTree>
    <p:extLst>
      <p:ext uri="{BB962C8B-B14F-4D97-AF65-F5344CB8AC3E}">
        <p14:creationId xmlns:p14="http://schemas.microsoft.com/office/powerpoint/2010/main" val="1530300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 Three Column">
    <p:spTree>
      <p:nvGrpSpPr>
        <p:cNvPr id="1" name=""/>
        <p:cNvGrpSpPr/>
        <p:nvPr/>
      </p:nvGrpSpPr>
      <p:grpSpPr>
        <a:xfrm>
          <a:off x="0" y="0"/>
          <a:ext cx="0" cy="0"/>
          <a:chOff x="0" y="0"/>
          <a:chExt cx="0" cy="0"/>
        </a:xfrm>
      </p:grpSpPr>
      <p:sp>
        <p:nvSpPr>
          <p:cNvPr id="10" name="Breadcrumb">
            <a:extLst>
              <a:ext uri="{FF2B5EF4-FFF2-40B4-BE49-F238E27FC236}">
                <a16:creationId xmlns:a16="http://schemas.microsoft.com/office/drawing/2014/main" id="{FDBE29AE-9F80-2A6B-FE4B-372B473480D1}"/>
              </a:ext>
              <a:ext uri="{C183D7F6-B498-43B3-948B-1728B52AA6E4}">
                <adec:decorative xmlns:adec="http://schemas.microsoft.com/office/drawing/2017/decorative" val="0"/>
              </a:ext>
            </a:extLst>
          </p:cNvPr>
          <p:cNvSpPr>
            <a:spLocks noGrp="1"/>
          </p:cNvSpPr>
          <p:nvPr>
            <p:ph type="body" sz="quarter" idx="13" hasCustomPrompt="1"/>
          </p:nvPr>
        </p:nvSpPr>
        <p:spPr>
          <a:xfrm>
            <a:off x="919229" y="0"/>
            <a:ext cx="5181600" cy="647700"/>
          </a:xfrm>
          <a:prstGeom prst="rect">
            <a:avLst/>
          </a:prstGeom>
        </p:spPr>
        <p:txBody>
          <a:bodyPr anchor="ctr">
            <a:noAutofit/>
          </a:bodyPr>
          <a:lstStyle>
            <a:lvl1pPr marL="0" indent="0">
              <a:buNone/>
              <a:defRPr sz="1200"/>
            </a:lvl1pPr>
          </a:lstStyle>
          <a:p>
            <a:pPr lvl="0"/>
            <a:r>
              <a:rPr lang="en-US" dirty="0"/>
              <a:t>OPTIONAL BREADCRUMB | SECTION TITLE</a:t>
            </a:r>
          </a:p>
        </p:txBody>
      </p:sp>
      <p:sp>
        <p:nvSpPr>
          <p:cNvPr id="2" name="Title 1">
            <a:extLst>
              <a:ext uri="{FF2B5EF4-FFF2-40B4-BE49-F238E27FC236}">
                <a16:creationId xmlns:a16="http://schemas.microsoft.com/office/drawing/2014/main" id="{90EA792F-4190-793A-F90F-2F40D4119EED}"/>
              </a:ext>
            </a:extLst>
          </p:cNvPr>
          <p:cNvSpPr>
            <a:spLocks noGrp="1"/>
          </p:cNvSpPr>
          <p:nvPr>
            <p:ph type="title" hasCustomPrompt="1"/>
          </p:nvPr>
        </p:nvSpPr>
        <p:spPr>
          <a:xfrm>
            <a:off x="919229" y="666717"/>
            <a:ext cx="10507596" cy="825500"/>
          </a:xfrm>
        </p:spPr>
        <p:txBody>
          <a:bodyPr/>
          <a:lstStyle/>
          <a:p>
            <a:r>
              <a:rPr lang="en-US" dirty="0"/>
              <a:t>Content slides headlines go here</a:t>
            </a:r>
          </a:p>
        </p:txBody>
      </p:sp>
      <p:sp>
        <p:nvSpPr>
          <p:cNvPr id="6" name="Text Placeholder 1">
            <a:extLst>
              <a:ext uri="{FF2B5EF4-FFF2-40B4-BE49-F238E27FC236}">
                <a16:creationId xmlns:a16="http://schemas.microsoft.com/office/drawing/2014/main" id="{334D2F95-589E-F09B-0932-34F2989E9066}"/>
              </a:ext>
            </a:extLst>
          </p:cNvPr>
          <p:cNvSpPr>
            <a:spLocks noGrp="1"/>
          </p:cNvSpPr>
          <p:nvPr>
            <p:ph idx="12" hasCustomPrompt="1"/>
          </p:nvPr>
        </p:nvSpPr>
        <p:spPr>
          <a:xfrm>
            <a:off x="919229" y="1642420"/>
            <a:ext cx="3254830" cy="4572000"/>
          </a:xfrm>
          <a:prstGeom prst="rect">
            <a:avLst/>
          </a:prstGeom>
        </p:spPr>
        <p:txBody>
          <a:bodyPr vert="horz" lIns="0" tIns="45720" rIns="0" bIns="45720" rtlCol="0">
            <a:noAutofit/>
          </a:bodyPr>
          <a:lstStyle>
            <a:lvl5pPr marL="0" marR="0" indent="0" algn="l" defTabSz="914400" rtl="0" eaLnBrk="1" fontAlgn="auto" latinLnBrk="0" hangingPunct="1">
              <a:lnSpc>
                <a:spcPct val="100000"/>
              </a:lnSpc>
              <a:spcBef>
                <a:spcPts val="1000"/>
              </a:spcBef>
              <a:spcAft>
                <a:spcPts val="0"/>
              </a:spcAft>
              <a:buClrTx/>
              <a:buSzTx/>
              <a:buFontTx/>
              <a:buNone/>
              <a:tabLst/>
              <a:defRPr/>
            </a:lvl5pPr>
          </a:lstStyle>
          <a:p>
            <a:pPr lvl="0"/>
            <a:r>
              <a:rPr lang="en-US" dirty="0"/>
              <a:t>Click to insert content. Level 1 is body copy, Inter 12pt regular. </a:t>
            </a:r>
          </a:p>
          <a:p>
            <a:pPr lvl="1"/>
            <a:r>
              <a:rPr lang="en-US" dirty="0"/>
              <a:t>Level 2 is a bulleted list with an arrow.</a:t>
            </a:r>
          </a:p>
          <a:p>
            <a:pPr lvl="2"/>
            <a:r>
              <a:rPr lang="en-US" dirty="0"/>
              <a:t>Level three is a nested bullet.</a:t>
            </a:r>
            <a:br>
              <a:rPr lang="en-US" dirty="0"/>
            </a:br>
            <a:endParaRPr lang="en-US" dirty="0"/>
          </a:p>
          <a:p>
            <a:pPr lvl="3"/>
            <a:r>
              <a:rPr lang="en-US" dirty="0"/>
              <a:t>Level four is an optional subhead</a:t>
            </a:r>
          </a:p>
          <a:p>
            <a:pPr lvl="4"/>
            <a:r>
              <a:rPr lang="en-US" dirty="0"/>
              <a:t>Level five is an optional description intro paragraph</a:t>
            </a:r>
            <a:br>
              <a:rPr lang="en-US" dirty="0"/>
            </a:br>
            <a:endParaRPr lang="en-US" dirty="0"/>
          </a:p>
          <a:p>
            <a:pPr lvl="5"/>
            <a:r>
              <a:rPr lang="en-US" dirty="0"/>
              <a:t>Level 6 is a footnote, caption, or source reference</a:t>
            </a:r>
            <a:br>
              <a:rPr lang="en-US" dirty="0"/>
            </a:br>
            <a:endParaRPr lang="en-US" dirty="0"/>
          </a:p>
          <a:p>
            <a:pPr lvl="6"/>
            <a:r>
              <a:rPr lang="en-US" dirty="0"/>
              <a:t>Level 7 is secondary subhead</a:t>
            </a:r>
          </a:p>
          <a:p>
            <a:pPr lvl="7"/>
            <a:r>
              <a:rPr lang="en-US" dirty="0"/>
              <a:t>Level 8 is a teal highlight</a:t>
            </a:r>
          </a:p>
          <a:p>
            <a:pPr lvl="8"/>
            <a:r>
              <a:rPr lang="en-US" dirty="0"/>
              <a:t>Level 9 is a black highlight with teal text</a:t>
            </a:r>
          </a:p>
          <a:p>
            <a:pPr lvl="3"/>
            <a:endParaRPr lang="en-US" dirty="0"/>
          </a:p>
        </p:txBody>
      </p:sp>
      <p:sp>
        <p:nvSpPr>
          <p:cNvPr id="5" name="Text Placeholder 2">
            <a:extLst>
              <a:ext uri="{FF2B5EF4-FFF2-40B4-BE49-F238E27FC236}">
                <a16:creationId xmlns:a16="http://schemas.microsoft.com/office/drawing/2014/main" id="{A3B02862-4EB2-A5B7-9865-41755AC725A6}"/>
              </a:ext>
            </a:extLst>
          </p:cNvPr>
          <p:cNvSpPr>
            <a:spLocks noGrp="1"/>
          </p:cNvSpPr>
          <p:nvPr>
            <p:ph idx="1" hasCustomPrompt="1"/>
          </p:nvPr>
        </p:nvSpPr>
        <p:spPr>
          <a:xfrm>
            <a:off x="4550259" y="1642420"/>
            <a:ext cx="3246413" cy="4572000"/>
          </a:xfrm>
          <a:prstGeom prst="rect">
            <a:avLst/>
          </a:prstGeom>
        </p:spPr>
        <p:txBody>
          <a:bodyPr vert="horz" lIns="0" tIns="45720" rIns="0" bIns="45720" rtlCol="0">
            <a:noAutofit/>
          </a:bodyPr>
          <a:lstStyle>
            <a:lvl5pPr marL="0" marR="0" indent="0" algn="l" defTabSz="914400" rtl="0" eaLnBrk="1" fontAlgn="auto" latinLnBrk="0" hangingPunct="1">
              <a:lnSpc>
                <a:spcPct val="100000"/>
              </a:lnSpc>
              <a:spcBef>
                <a:spcPts val="1000"/>
              </a:spcBef>
              <a:spcAft>
                <a:spcPts val="0"/>
              </a:spcAft>
              <a:buClrTx/>
              <a:buSzTx/>
              <a:buFontTx/>
              <a:buNone/>
              <a:tabLst/>
              <a:defRPr/>
            </a:lvl5pPr>
          </a:lstStyle>
          <a:p>
            <a:pPr lvl="0"/>
            <a:r>
              <a:rPr lang="en-US" dirty="0"/>
              <a:t>Click to insert content. Level 1 is body copy, Inter 12pt regular. </a:t>
            </a:r>
          </a:p>
          <a:p>
            <a:pPr lvl="1"/>
            <a:r>
              <a:rPr lang="en-US" dirty="0"/>
              <a:t>Level 2 is a bulleted list with an arrow.</a:t>
            </a:r>
          </a:p>
          <a:p>
            <a:pPr lvl="2"/>
            <a:r>
              <a:rPr lang="en-US" dirty="0"/>
              <a:t>Level three is a nested bullet.</a:t>
            </a:r>
            <a:br>
              <a:rPr lang="en-US" dirty="0"/>
            </a:br>
            <a:endParaRPr lang="en-US" dirty="0"/>
          </a:p>
          <a:p>
            <a:pPr lvl="3"/>
            <a:r>
              <a:rPr lang="en-US" dirty="0"/>
              <a:t>Level four is an optional subhead</a:t>
            </a:r>
          </a:p>
          <a:p>
            <a:pPr lvl="4"/>
            <a:r>
              <a:rPr lang="en-US" dirty="0"/>
              <a:t>Level five is an optional description intro paragraph</a:t>
            </a:r>
            <a:br>
              <a:rPr lang="en-US" dirty="0"/>
            </a:br>
            <a:endParaRPr lang="en-US" dirty="0"/>
          </a:p>
          <a:p>
            <a:pPr lvl="5"/>
            <a:r>
              <a:rPr lang="en-US" dirty="0"/>
              <a:t>Level 6 is a footnote, caption, or source reference</a:t>
            </a:r>
            <a:br>
              <a:rPr lang="en-US" dirty="0"/>
            </a:br>
            <a:endParaRPr lang="en-US" dirty="0"/>
          </a:p>
          <a:p>
            <a:pPr lvl="6"/>
            <a:r>
              <a:rPr lang="en-US" dirty="0"/>
              <a:t>Level 7 is secondary subhead</a:t>
            </a:r>
          </a:p>
          <a:p>
            <a:pPr lvl="7"/>
            <a:r>
              <a:rPr lang="en-US" dirty="0"/>
              <a:t>Level 8 is a teal highlight</a:t>
            </a:r>
          </a:p>
          <a:p>
            <a:pPr lvl="8"/>
            <a:r>
              <a:rPr lang="en-US" dirty="0"/>
              <a:t>Level 9 is a black highlight with teal text</a:t>
            </a:r>
          </a:p>
          <a:p>
            <a:pPr lvl="3"/>
            <a:endParaRPr lang="en-US" dirty="0"/>
          </a:p>
        </p:txBody>
      </p:sp>
      <p:sp>
        <p:nvSpPr>
          <p:cNvPr id="3" name="Text Placeholder 3">
            <a:extLst>
              <a:ext uri="{FF2B5EF4-FFF2-40B4-BE49-F238E27FC236}">
                <a16:creationId xmlns:a16="http://schemas.microsoft.com/office/drawing/2014/main" id="{51BC1240-9AB2-EF4F-1E33-80B055684E2E}"/>
              </a:ext>
            </a:extLst>
          </p:cNvPr>
          <p:cNvSpPr>
            <a:spLocks noGrp="1"/>
          </p:cNvSpPr>
          <p:nvPr>
            <p:ph idx="14" hasCustomPrompt="1"/>
          </p:nvPr>
        </p:nvSpPr>
        <p:spPr>
          <a:xfrm>
            <a:off x="8183587" y="1638301"/>
            <a:ext cx="3246413" cy="4572000"/>
          </a:xfrm>
          <a:prstGeom prst="rect">
            <a:avLst/>
          </a:prstGeom>
        </p:spPr>
        <p:txBody>
          <a:bodyPr vert="horz" lIns="0" tIns="45720" rIns="0" bIns="45720" rtlCol="0">
            <a:noAutofit/>
          </a:bodyPr>
          <a:lstStyle>
            <a:lvl5pPr marL="0" marR="0" indent="0" algn="l" defTabSz="914400" rtl="0" eaLnBrk="1" fontAlgn="auto" latinLnBrk="0" hangingPunct="1">
              <a:lnSpc>
                <a:spcPct val="100000"/>
              </a:lnSpc>
              <a:spcBef>
                <a:spcPts val="1000"/>
              </a:spcBef>
              <a:spcAft>
                <a:spcPts val="0"/>
              </a:spcAft>
              <a:buClrTx/>
              <a:buSzTx/>
              <a:buFontTx/>
              <a:buNone/>
              <a:tabLst/>
              <a:defRPr/>
            </a:lvl5pPr>
          </a:lstStyle>
          <a:p>
            <a:pPr lvl="0"/>
            <a:r>
              <a:rPr lang="en-US" dirty="0"/>
              <a:t>Click to insert content. Level 1 is body copy, Inter 12pt regular. </a:t>
            </a:r>
          </a:p>
          <a:p>
            <a:pPr lvl="1"/>
            <a:r>
              <a:rPr lang="en-US" dirty="0"/>
              <a:t>Level 2 is a bulleted list with an arrow.</a:t>
            </a:r>
          </a:p>
          <a:p>
            <a:pPr lvl="2"/>
            <a:r>
              <a:rPr lang="en-US" dirty="0"/>
              <a:t>Level three is a nested bullet.</a:t>
            </a:r>
            <a:br>
              <a:rPr lang="en-US" dirty="0"/>
            </a:br>
            <a:endParaRPr lang="en-US" dirty="0"/>
          </a:p>
          <a:p>
            <a:pPr lvl="3"/>
            <a:r>
              <a:rPr lang="en-US" dirty="0"/>
              <a:t>Level four is an optional subhead</a:t>
            </a:r>
          </a:p>
          <a:p>
            <a:pPr lvl="4"/>
            <a:r>
              <a:rPr lang="en-US" dirty="0"/>
              <a:t>Level five is an optional description intro paragraph</a:t>
            </a:r>
            <a:br>
              <a:rPr lang="en-US" dirty="0"/>
            </a:br>
            <a:endParaRPr lang="en-US" dirty="0"/>
          </a:p>
          <a:p>
            <a:pPr lvl="5"/>
            <a:r>
              <a:rPr lang="en-US" dirty="0"/>
              <a:t>Level 6 is a footnote, caption, or source reference</a:t>
            </a:r>
            <a:br>
              <a:rPr lang="en-US" dirty="0"/>
            </a:br>
            <a:endParaRPr lang="en-US" dirty="0"/>
          </a:p>
          <a:p>
            <a:pPr lvl="6"/>
            <a:r>
              <a:rPr lang="en-US" dirty="0"/>
              <a:t>Level 7 is secondary subhead</a:t>
            </a:r>
          </a:p>
          <a:p>
            <a:pPr lvl="7"/>
            <a:r>
              <a:rPr lang="en-US" dirty="0"/>
              <a:t>Level 8 is a teal highlight</a:t>
            </a:r>
          </a:p>
          <a:p>
            <a:pPr lvl="8"/>
            <a:r>
              <a:rPr lang="en-US" dirty="0"/>
              <a:t>Level 9 is a black highlight with teal text</a:t>
            </a:r>
          </a:p>
          <a:p>
            <a:pPr lvl="3"/>
            <a:endParaRPr lang="en-US" dirty="0"/>
          </a:p>
        </p:txBody>
      </p:sp>
    </p:spTree>
    <p:extLst>
      <p:ext uri="{BB962C8B-B14F-4D97-AF65-F5344CB8AC3E}">
        <p14:creationId xmlns:p14="http://schemas.microsoft.com/office/powerpoint/2010/main" val="2447423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 Quarter Image">
    <p:spTree>
      <p:nvGrpSpPr>
        <p:cNvPr id="1" name=""/>
        <p:cNvGrpSpPr/>
        <p:nvPr/>
      </p:nvGrpSpPr>
      <p:grpSpPr>
        <a:xfrm>
          <a:off x="0" y="0"/>
          <a:ext cx="0" cy="0"/>
          <a:chOff x="0" y="0"/>
          <a:chExt cx="0" cy="0"/>
        </a:xfrm>
      </p:grpSpPr>
      <p:sp>
        <p:nvSpPr>
          <p:cNvPr id="9" name="Breadcrumb">
            <a:extLst>
              <a:ext uri="{FF2B5EF4-FFF2-40B4-BE49-F238E27FC236}">
                <a16:creationId xmlns:a16="http://schemas.microsoft.com/office/drawing/2014/main" id="{EE3324F7-F3D9-A6A7-B8B5-AE5190E27CC0}"/>
              </a:ext>
              <a:ext uri="{C183D7F6-B498-43B3-948B-1728B52AA6E4}">
                <adec:decorative xmlns:adec="http://schemas.microsoft.com/office/drawing/2017/decorative" val="0"/>
              </a:ext>
            </a:extLst>
          </p:cNvPr>
          <p:cNvSpPr>
            <a:spLocks noGrp="1"/>
          </p:cNvSpPr>
          <p:nvPr>
            <p:ph type="body" sz="quarter" idx="14" hasCustomPrompt="1"/>
          </p:nvPr>
        </p:nvSpPr>
        <p:spPr>
          <a:xfrm>
            <a:off x="3759891" y="0"/>
            <a:ext cx="5181600" cy="647700"/>
          </a:xfrm>
          <a:prstGeom prst="rect">
            <a:avLst/>
          </a:prstGeom>
        </p:spPr>
        <p:txBody>
          <a:bodyPr lIns="0" anchor="ctr">
            <a:noAutofit/>
          </a:bodyPr>
          <a:lstStyle>
            <a:lvl1pPr marL="0" indent="0">
              <a:buNone/>
              <a:defRPr sz="1200"/>
            </a:lvl1pPr>
          </a:lstStyle>
          <a:p>
            <a:pPr lvl="0"/>
            <a:r>
              <a:rPr lang="en-US" dirty="0"/>
              <a:t>OPTIONAL BREADCRUMB | SECTION TITLE</a:t>
            </a:r>
          </a:p>
        </p:txBody>
      </p:sp>
      <p:sp>
        <p:nvSpPr>
          <p:cNvPr id="2" name="Title 1">
            <a:extLst>
              <a:ext uri="{FF2B5EF4-FFF2-40B4-BE49-F238E27FC236}">
                <a16:creationId xmlns:a16="http://schemas.microsoft.com/office/drawing/2014/main" id="{90EA792F-4190-793A-F90F-2F40D4119EED}"/>
              </a:ext>
            </a:extLst>
          </p:cNvPr>
          <p:cNvSpPr>
            <a:spLocks noGrp="1"/>
          </p:cNvSpPr>
          <p:nvPr>
            <p:ph type="title" hasCustomPrompt="1"/>
          </p:nvPr>
        </p:nvSpPr>
        <p:spPr>
          <a:xfrm>
            <a:off x="3762075" y="666717"/>
            <a:ext cx="7676465" cy="825500"/>
          </a:xfrm>
        </p:spPr>
        <p:txBody>
          <a:bodyPr/>
          <a:lstStyle/>
          <a:p>
            <a:r>
              <a:rPr lang="en-US" dirty="0"/>
              <a:t>Content slides headlines here</a:t>
            </a:r>
          </a:p>
        </p:txBody>
      </p:sp>
      <p:sp>
        <p:nvSpPr>
          <p:cNvPr id="6" name="Text Placeholder 2">
            <a:extLst>
              <a:ext uri="{FF2B5EF4-FFF2-40B4-BE49-F238E27FC236}">
                <a16:creationId xmlns:a16="http://schemas.microsoft.com/office/drawing/2014/main" id="{334D2F95-589E-F09B-0932-34F2989E9066}"/>
              </a:ext>
            </a:extLst>
          </p:cNvPr>
          <p:cNvSpPr>
            <a:spLocks noGrp="1"/>
          </p:cNvSpPr>
          <p:nvPr>
            <p:ph idx="12" hasCustomPrompt="1"/>
          </p:nvPr>
        </p:nvSpPr>
        <p:spPr>
          <a:xfrm>
            <a:off x="3766665" y="1645508"/>
            <a:ext cx="7663335" cy="4572000"/>
          </a:xfrm>
          <a:prstGeom prst="rect">
            <a:avLst/>
          </a:prstGeom>
        </p:spPr>
        <p:txBody>
          <a:bodyPr vert="horz" lIns="0" tIns="45720" rIns="0" bIns="45720" rtlCol="0">
            <a:noAutofit/>
          </a:bodyPr>
          <a:lstStyle>
            <a:lvl1pPr>
              <a:defRPr sz="1200"/>
            </a:lvl1pPr>
            <a:lvl2pPr>
              <a:defRPr sz="1200"/>
            </a:lvl2pPr>
            <a:lvl3pPr>
              <a:defRPr sz="1100"/>
            </a:lvl3pPr>
            <a:lvl5pPr marL="0" marR="0" indent="0" algn="l" defTabSz="914400" rtl="0" eaLnBrk="1" fontAlgn="auto" latinLnBrk="0" hangingPunct="1">
              <a:lnSpc>
                <a:spcPct val="100000"/>
              </a:lnSpc>
              <a:spcBef>
                <a:spcPts val="1000"/>
              </a:spcBef>
              <a:spcAft>
                <a:spcPts val="0"/>
              </a:spcAft>
              <a:buClrTx/>
              <a:buSzTx/>
              <a:buFontTx/>
              <a:buNone/>
              <a:tabLst/>
              <a:defRPr/>
            </a:lvl5pPr>
          </a:lstStyle>
          <a:p>
            <a:pPr lvl="0"/>
            <a:r>
              <a:rPr lang="en-US" dirty="0"/>
              <a:t>Click to insert content. Level 1 is body copy, Inter 12pt regular. </a:t>
            </a:r>
          </a:p>
          <a:p>
            <a:pPr lvl="1"/>
            <a:r>
              <a:rPr lang="en-US" dirty="0"/>
              <a:t>Level 2 is a bulleted list with an arrow.</a:t>
            </a:r>
          </a:p>
          <a:p>
            <a:pPr lvl="2"/>
            <a:r>
              <a:rPr lang="en-US" dirty="0"/>
              <a:t>Level three is a nested bullet.</a:t>
            </a:r>
            <a:br>
              <a:rPr lang="en-US" dirty="0"/>
            </a:br>
            <a:endParaRPr lang="en-US" dirty="0"/>
          </a:p>
          <a:p>
            <a:pPr lvl="3"/>
            <a:r>
              <a:rPr lang="en-US" dirty="0"/>
              <a:t>Level four is an optional subhead</a:t>
            </a:r>
          </a:p>
          <a:p>
            <a:pPr lvl="4"/>
            <a:r>
              <a:rPr lang="en-US" dirty="0"/>
              <a:t>Level five is an optional description intro paragraph</a:t>
            </a:r>
            <a:br>
              <a:rPr lang="en-US" dirty="0"/>
            </a:br>
            <a:endParaRPr lang="en-US" dirty="0"/>
          </a:p>
          <a:p>
            <a:pPr lvl="5"/>
            <a:r>
              <a:rPr lang="en-US" dirty="0"/>
              <a:t>Level 6 is a footnote, caption, or source reference</a:t>
            </a:r>
            <a:br>
              <a:rPr lang="en-US" dirty="0"/>
            </a:br>
            <a:endParaRPr lang="en-US" dirty="0"/>
          </a:p>
          <a:p>
            <a:pPr lvl="6"/>
            <a:r>
              <a:rPr lang="en-US" dirty="0"/>
              <a:t>Level 7 is secondary subhead</a:t>
            </a:r>
          </a:p>
          <a:p>
            <a:pPr lvl="7"/>
            <a:r>
              <a:rPr lang="en-US" dirty="0"/>
              <a:t>Level 8 is a teal highlight</a:t>
            </a:r>
          </a:p>
          <a:p>
            <a:pPr lvl="8"/>
            <a:r>
              <a:rPr lang="en-US" dirty="0"/>
              <a:t>Level 9 is a black highlight with teal text</a:t>
            </a:r>
          </a:p>
          <a:p>
            <a:pPr lvl="3"/>
            <a:endParaRPr lang="en-US" dirty="0"/>
          </a:p>
        </p:txBody>
      </p:sp>
      <p:sp>
        <p:nvSpPr>
          <p:cNvPr id="5" name="Picture Placeholder 4">
            <a:extLst>
              <a:ext uri="{FF2B5EF4-FFF2-40B4-BE49-F238E27FC236}">
                <a16:creationId xmlns:a16="http://schemas.microsoft.com/office/drawing/2014/main" id="{321223F1-9D04-D021-0241-DE4A3178A1E6}"/>
              </a:ext>
            </a:extLst>
          </p:cNvPr>
          <p:cNvSpPr>
            <a:spLocks noGrp="1"/>
          </p:cNvSpPr>
          <p:nvPr>
            <p:ph type="pic" sz="quarter" idx="13"/>
          </p:nvPr>
        </p:nvSpPr>
        <p:spPr>
          <a:xfrm>
            <a:off x="-5921" y="-2306"/>
            <a:ext cx="3444819" cy="6874553"/>
          </a:xfrm>
          <a:custGeom>
            <a:avLst/>
            <a:gdLst>
              <a:gd name="connsiteX0" fmla="*/ 3444171 w 3444819"/>
              <a:gd name="connsiteY0" fmla="*/ 0 h 6874553"/>
              <a:gd name="connsiteX1" fmla="*/ 3443204 w 3444819"/>
              <a:gd name="connsiteY1" fmla="*/ 6869643 h 6874553"/>
              <a:gd name="connsiteX2" fmla="*/ 4704 w 3444819"/>
              <a:gd name="connsiteY2" fmla="*/ 6874553 h 6874553"/>
              <a:gd name="connsiteX3" fmla="*/ 21 w 3444819"/>
              <a:gd name="connsiteY3" fmla="*/ 651175 h 6874553"/>
              <a:gd name="connsiteX4" fmla="*/ 757003 w 3444819"/>
              <a:gd name="connsiteY4" fmla="*/ 651518 h 6874553"/>
              <a:gd name="connsiteX5" fmla="*/ 757004 w 3444819"/>
              <a:gd name="connsiteY5" fmla="*/ 650006 h 6874553"/>
              <a:gd name="connsiteX6" fmla="*/ 766846 w 3444819"/>
              <a:gd name="connsiteY6" fmla="*/ 650006 h 6874553"/>
              <a:gd name="connsiteX7" fmla="*/ 766846 w 3444819"/>
              <a:gd name="connsiteY7" fmla="*/ 3330 h 6874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44819" h="6874553">
                <a:moveTo>
                  <a:pt x="3444171" y="0"/>
                </a:moveTo>
                <a:cubicBezTo>
                  <a:pt x="3446752" y="2286706"/>
                  <a:pt x="3440623" y="4582937"/>
                  <a:pt x="3443204" y="6869643"/>
                </a:cubicBezTo>
                <a:lnTo>
                  <a:pt x="4704" y="6874553"/>
                </a:lnTo>
                <a:cubicBezTo>
                  <a:pt x="5109" y="5473749"/>
                  <a:pt x="-384" y="2051979"/>
                  <a:pt x="21" y="651175"/>
                </a:cubicBezTo>
                <a:lnTo>
                  <a:pt x="757003" y="651518"/>
                </a:lnTo>
                <a:lnTo>
                  <a:pt x="757004" y="650006"/>
                </a:lnTo>
                <a:lnTo>
                  <a:pt x="766846" y="650006"/>
                </a:lnTo>
                <a:lnTo>
                  <a:pt x="766846" y="3330"/>
                </a:lnTo>
                <a:close/>
              </a:path>
            </a:pathLst>
          </a:custGeom>
          <a:solidFill>
            <a:schemeClr val="bg1">
              <a:lumMod val="95000"/>
            </a:schemeClr>
          </a:solidFill>
        </p:spPr>
        <p:txBody>
          <a:bodyPr wrap="square" anchor="ctr">
            <a:noAutofit/>
          </a:bodyPr>
          <a:lstStyle>
            <a:lvl1pPr algn="ctr">
              <a:defRPr/>
            </a:lvl1pPr>
          </a:lstStyle>
          <a:p>
            <a:endParaRPr lang="en-US"/>
          </a:p>
        </p:txBody>
      </p:sp>
    </p:spTree>
    <p:extLst>
      <p:ext uri="{BB962C8B-B14F-4D97-AF65-F5344CB8AC3E}">
        <p14:creationId xmlns:p14="http://schemas.microsoft.com/office/powerpoint/2010/main" val="31986532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 Half Image">
    <p:spTree>
      <p:nvGrpSpPr>
        <p:cNvPr id="1" name=""/>
        <p:cNvGrpSpPr/>
        <p:nvPr/>
      </p:nvGrpSpPr>
      <p:grpSpPr>
        <a:xfrm>
          <a:off x="0" y="0"/>
          <a:ext cx="0" cy="0"/>
          <a:chOff x="0" y="0"/>
          <a:chExt cx="0" cy="0"/>
        </a:xfrm>
      </p:grpSpPr>
      <p:sp>
        <p:nvSpPr>
          <p:cNvPr id="9" name="Breadcrumb">
            <a:extLst>
              <a:ext uri="{FF2B5EF4-FFF2-40B4-BE49-F238E27FC236}">
                <a16:creationId xmlns:a16="http://schemas.microsoft.com/office/drawing/2014/main" id="{EE3324F7-F3D9-A6A7-B8B5-AE5190E27CC0}"/>
              </a:ext>
              <a:ext uri="{C183D7F6-B498-43B3-948B-1728B52AA6E4}">
                <adec:decorative xmlns:adec="http://schemas.microsoft.com/office/drawing/2017/decorative" val="0"/>
              </a:ext>
            </a:extLst>
          </p:cNvPr>
          <p:cNvSpPr>
            <a:spLocks noGrp="1"/>
          </p:cNvSpPr>
          <p:nvPr>
            <p:ph type="body" sz="quarter" idx="14" hasCustomPrompt="1"/>
          </p:nvPr>
        </p:nvSpPr>
        <p:spPr>
          <a:xfrm>
            <a:off x="6250165" y="0"/>
            <a:ext cx="3540825" cy="647700"/>
          </a:xfrm>
          <a:prstGeom prst="rect">
            <a:avLst/>
          </a:prstGeom>
        </p:spPr>
        <p:txBody>
          <a:bodyPr lIns="0" anchor="ctr">
            <a:noAutofit/>
          </a:bodyPr>
          <a:lstStyle>
            <a:lvl1pPr marL="0" indent="0">
              <a:buNone/>
              <a:defRPr sz="1200"/>
            </a:lvl1pPr>
          </a:lstStyle>
          <a:p>
            <a:pPr lvl="0"/>
            <a:r>
              <a:rPr lang="en-US" dirty="0"/>
              <a:t>OPTIONAL BREADCRUMB | SECTION TITLE</a:t>
            </a:r>
          </a:p>
        </p:txBody>
      </p:sp>
      <p:sp>
        <p:nvSpPr>
          <p:cNvPr id="2" name="Title 1">
            <a:extLst>
              <a:ext uri="{FF2B5EF4-FFF2-40B4-BE49-F238E27FC236}">
                <a16:creationId xmlns:a16="http://schemas.microsoft.com/office/drawing/2014/main" id="{90EA792F-4190-793A-F90F-2F40D4119EED}"/>
              </a:ext>
            </a:extLst>
          </p:cNvPr>
          <p:cNvSpPr>
            <a:spLocks noGrp="1"/>
          </p:cNvSpPr>
          <p:nvPr>
            <p:ph type="title" hasCustomPrompt="1"/>
          </p:nvPr>
        </p:nvSpPr>
        <p:spPr>
          <a:xfrm>
            <a:off x="6250166" y="666717"/>
            <a:ext cx="5181600" cy="825500"/>
          </a:xfrm>
        </p:spPr>
        <p:txBody>
          <a:bodyPr/>
          <a:lstStyle/>
          <a:p>
            <a:r>
              <a:rPr lang="en-US" dirty="0"/>
              <a:t>Content slides headlines here</a:t>
            </a:r>
          </a:p>
        </p:txBody>
      </p:sp>
      <p:sp>
        <p:nvSpPr>
          <p:cNvPr id="6" name="Text Placeholder 2">
            <a:extLst>
              <a:ext uri="{FF2B5EF4-FFF2-40B4-BE49-F238E27FC236}">
                <a16:creationId xmlns:a16="http://schemas.microsoft.com/office/drawing/2014/main" id="{334D2F95-589E-F09B-0932-34F2989E9066}"/>
              </a:ext>
            </a:extLst>
          </p:cNvPr>
          <p:cNvSpPr>
            <a:spLocks noGrp="1"/>
          </p:cNvSpPr>
          <p:nvPr>
            <p:ph idx="12" hasCustomPrompt="1"/>
          </p:nvPr>
        </p:nvSpPr>
        <p:spPr>
          <a:xfrm>
            <a:off x="6250504" y="1642420"/>
            <a:ext cx="5172722" cy="4572000"/>
          </a:xfrm>
          <a:prstGeom prst="rect">
            <a:avLst/>
          </a:prstGeom>
        </p:spPr>
        <p:txBody>
          <a:bodyPr vert="horz" lIns="0" tIns="45720" rIns="0" bIns="45720" rtlCol="0">
            <a:noAutofit/>
          </a:bodyPr>
          <a:lstStyle>
            <a:lvl1pPr>
              <a:defRPr sz="1200"/>
            </a:lvl1pPr>
            <a:lvl2pPr>
              <a:defRPr sz="1200"/>
            </a:lvl2pPr>
            <a:lvl3pPr>
              <a:defRPr sz="1100"/>
            </a:lvl3pPr>
            <a:lvl5pPr marL="0" marR="0" indent="0" algn="l" defTabSz="914400" rtl="0" eaLnBrk="1" fontAlgn="auto" latinLnBrk="0" hangingPunct="1">
              <a:lnSpc>
                <a:spcPct val="100000"/>
              </a:lnSpc>
              <a:spcBef>
                <a:spcPts val="1000"/>
              </a:spcBef>
              <a:spcAft>
                <a:spcPts val="0"/>
              </a:spcAft>
              <a:buClrTx/>
              <a:buSzTx/>
              <a:buFontTx/>
              <a:buNone/>
              <a:tabLst/>
              <a:defRPr/>
            </a:lvl5pPr>
          </a:lstStyle>
          <a:p>
            <a:pPr lvl="0"/>
            <a:r>
              <a:rPr lang="en-US" dirty="0"/>
              <a:t>Click to insert content. Level 1 is body copy, Inter 12pt regular. </a:t>
            </a:r>
          </a:p>
          <a:p>
            <a:pPr lvl="1"/>
            <a:r>
              <a:rPr lang="en-US" dirty="0"/>
              <a:t>Level 2 is a bulleted list with an arrow.</a:t>
            </a:r>
          </a:p>
          <a:p>
            <a:pPr lvl="2"/>
            <a:r>
              <a:rPr lang="en-US" dirty="0"/>
              <a:t>Level three is a nested bullet.</a:t>
            </a:r>
            <a:br>
              <a:rPr lang="en-US" dirty="0"/>
            </a:br>
            <a:endParaRPr lang="en-US" dirty="0"/>
          </a:p>
          <a:p>
            <a:pPr lvl="3"/>
            <a:r>
              <a:rPr lang="en-US" dirty="0"/>
              <a:t>Level four is an optional subhead</a:t>
            </a:r>
          </a:p>
          <a:p>
            <a:pPr lvl="4"/>
            <a:r>
              <a:rPr lang="en-US" dirty="0"/>
              <a:t>Level five is an optional description intro paragraph</a:t>
            </a:r>
            <a:br>
              <a:rPr lang="en-US" dirty="0"/>
            </a:br>
            <a:endParaRPr lang="en-US" dirty="0"/>
          </a:p>
          <a:p>
            <a:pPr lvl="5"/>
            <a:r>
              <a:rPr lang="en-US" dirty="0"/>
              <a:t>Level 6 is a footnote, caption, or source reference</a:t>
            </a:r>
            <a:br>
              <a:rPr lang="en-US" dirty="0"/>
            </a:br>
            <a:endParaRPr lang="en-US" dirty="0"/>
          </a:p>
          <a:p>
            <a:pPr lvl="6"/>
            <a:r>
              <a:rPr lang="en-US" dirty="0"/>
              <a:t>Level 7 is secondary subhead</a:t>
            </a:r>
          </a:p>
          <a:p>
            <a:pPr lvl="7"/>
            <a:r>
              <a:rPr lang="en-US" dirty="0"/>
              <a:t>Level 8 is a teal highlight</a:t>
            </a:r>
          </a:p>
          <a:p>
            <a:pPr lvl="8"/>
            <a:r>
              <a:rPr lang="en-US" dirty="0"/>
              <a:t>Level 9 is a black highlight with teal text</a:t>
            </a:r>
          </a:p>
          <a:p>
            <a:pPr lvl="3"/>
            <a:endParaRPr lang="en-US" dirty="0"/>
          </a:p>
        </p:txBody>
      </p:sp>
      <p:sp>
        <p:nvSpPr>
          <p:cNvPr id="7" name="Picture Placeholder 6">
            <a:extLst>
              <a:ext uri="{FF2B5EF4-FFF2-40B4-BE49-F238E27FC236}">
                <a16:creationId xmlns:a16="http://schemas.microsoft.com/office/drawing/2014/main" id="{81030EE4-71A9-E89D-FDA4-4BCAF6425205}"/>
              </a:ext>
            </a:extLst>
          </p:cNvPr>
          <p:cNvSpPr>
            <a:spLocks noGrp="1"/>
          </p:cNvSpPr>
          <p:nvPr>
            <p:ph type="pic" sz="quarter" idx="13"/>
          </p:nvPr>
        </p:nvSpPr>
        <p:spPr>
          <a:xfrm>
            <a:off x="-5921" y="-2304"/>
            <a:ext cx="5925147" cy="6874552"/>
          </a:xfrm>
          <a:custGeom>
            <a:avLst/>
            <a:gdLst>
              <a:gd name="connsiteX0" fmla="*/ 5916783 w 5925147"/>
              <a:gd name="connsiteY0" fmla="*/ 0 h 6874552"/>
              <a:gd name="connsiteX1" fmla="*/ 5925147 w 5925147"/>
              <a:gd name="connsiteY1" fmla="*/ 6869643 h 6874552"/>
              <a:gd name="connsiteX2" fmla="*/ 4704 w 5925147"/>
              <a:gd name="connsiteY2" fmla="*/ 6874552 h 6874552"/>
              <a:gd name="connsiteX3" fmla="*/ 21 w 5925147"/>
              <a:gd name="connsiteY3" fmla="*/ 651174 h 6874552"/>
              <a:gd name="connsiteX4" fmla="*/ 757003 w 5925147"/>
              <a:gd name="connsiteY4" fmla="*/ 651517 h 6874552"/>
              <a:gd name="connsiteX5" fmla="*/ 757004 w 5925147"/>
              <a:gd name="connsiteY5" fmla="*/ 650004 h 6874552"/>
              <a:gd name="connsiteX6" fmla="*/ 766846 w 5925147"/>
              <a:gd name="connsiteY6" fmla="*/ 650004 h 6874552"/>
              <a:gd name="connsiteX7" fmla="*/ 766846 w 5925147"/>
              <a:gd name="connsiteY7" fmla="*/ 3334 h 68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5147" h="6874552">
                <a:moveTo>
                  <a:pt x="5916783" y="0"/>
                </a:moveTo>
                <a:cubicBezTo>
                  <a:pt x="5919364" y="2286706"/>
                  <a:pt x="5922566" y="4582937"/>
                  <a:pt x="5925147" y="6869643"/>
                </a:cubicBezTo>
                <a:lnTo>
                  <a:pt x="4704" y="6874552"/>
                </a:lnTo>
                <a:cubicBezTo>
                  <a:pt x="5109" y="5473748"/>
                  <a:pt x="-384" y="2051978"/>
                  <a:pt x="21" y="651174"/>
                </a:cubicBezTo>
                <a:lnTo>
                  <a:pt x="757003" y="651517"/>
                </a:lnTo>
                <a:lnTo>
                  <a:pt x="757004" y="650004"/>
                </a:lnTo>
                <a:lnTo>
                  <a:pt x="766846" y="650004"/>
                </a:lnTo>
                <a:lnTo>
                  <a:pt x="766846" y="3334"/>
                </a:lnTo>
                <a:close/>
              </a:path>
            </a:pathLst>
          </a:custGeom>
          <a:solidFill>
            <a:schemeClr val="bg1">
              <a:lumMod val="95000"/>
            </a:schemeClr>
          </a:solidFill>
        </p:spPr>
        <p:txBody>
          <a:bodyPr wrap="square" anchor="ctr">
            <a:noAutofit/>
          </a:bodyPr>
          <a:lstStyle>
            <a:lvl1pPr algn="ctr">
              <a:defRPr/>
            </a:lvl1pPr>
          </a:lstStyle>
          <a:p>
            <a:endParaRPr lang="en-US"/>
          </a:p>
        </p:txBody>
      </p:sp>
    </p:spTree>
    <p:extLst>
      <p:ext uri="{BB962C8B-B14F-4D97-AF65-F5344CB8AC3E}">
        <p14:creationId xmlns:p14="http://schemas.microsoft.com/office/powerpoint/2010/main" val="19022209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 Quarter Sidebar">
    <p:bg>
      <p:bgPr>
        <a:solidFill>
          <a:srgbClr val="23D2D7"/>
        </a:solidFill>
        <a:effectLst/>
      </p:bgPr>
    </p:bg>
    <p:spTree>
      <p:nvGrpSpPr>
        <p:cNvPr id="1" name=""/>
        <p:cNvGrpSpPr/>
        <p:nvPr/>
      </p:nvGrpSpPr>
      <p:grpSpPr>
        <a:xfrm>
          <a:off x="0" y="0"/>
          <a:ext cx="0" cy="0"/>
          <a:chOff x="0" y="0"/>
          <a:chExt cx="0" cy="0"/>
        </a:xfrm>
      </p:grpSpPr>
      <p:sp>
        <p:nvSpPr>
          <p:cNvPr id="3" name="Rectangle ">
            <a:extLst>
              <a:ext uri="{FF2B5EF4-FFF2-40B4-BE49-F238E27FC236}">
                <a16:creationId xmlns:a16="http://schemas.microsoft.com/office/drawing/2014/main" id="{09B68040-F355-BC6F-1A21-22263A059644}"/>
              </a:ext>
              <a:ext uri="{C183D7F6-B498-43B3-948B-1728B52AA6E4}">
                <adec:decorative xmlns:adec="http://schemas.microsoft.com/office/drawing/2017/decorative" val="1"/>
              </a:ext>
            </a:extLst>
          </p:cNvPr>
          <p:cNvSpPr/>
          <p:nvPr userDrawn="1"/>
        </p:nvSpPr>
        <p:spPr>
          <a:xfrm>
            <a:off x="1" y="0"/>
            <a:ext cx="81534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Inter" panose="02000503000000020004" pitchFamily="2" charset="0"/>
            </a:endParaRPr>
          </a:p>
        </p:txBody>
      </p:sp>
      <p:sp>
        <p:nvSpPr>
          <p:cNvPr id="5" name="www.boozallen.com">
            <a:extLst>
              <a:ext uri="{FF2B5EF4-FFF2-40B4-BE49-F238E27FC236}">
                <a16:creationId xmlns:a16="http://schemas.microsoft.com/office/drawing/2014/main" id="{372784C6-F813-0D89-795C-504B4F9EE5B3}"/>
              </a:ext>
              <a:ext uri="{C183D7F6-B498-43B3-948B-1728B52AA6E4}">
                <adec:decorative xmlns:adec="http://schemas.microsoft.com/office/drawing/2017/decorative" val="1"/>
              </a:ext>
            </a:extLst>
          </p:cNvPr>
          <p:cNvSpPr txBox="1"/>
          <p:nvPr userDrawn="1"/>
        </p:nvSpPr>
        <p:spPr>
          <a:xfrm>
            <a:off x="824476" y="6432790"/>
            <a:ext cx="3848638" cy="230832"/>
          </a:xfrm>
          <a:prstGeom prst="rect">
            <a:avLst/>
          </a:prstGeom>
          <a:noFill/>
        </p:spPr>
        <p:txBody>
          <a:bodyPr wrap="square">
            <a:spAutoFit/>
          </a:bodyPr>
          <a:lstStyle/>
          <a:p>
            <a:pPr algn="l"/>
            <a:r>
              <a:rPr lang="en-US" sz="900" b="1">
                <a:solidFill>
                  <a:schemeClr val="bg1"/>
                </a:solidFill>
                <a:latin typeface="Inter" panose="02000503000000020004" pitchFamily="2" charset="0"/>
                <a:ea typeface="Inter" panose="02000503000000020004" pitchFamily="2" charset="0"/>
              </a:rPr>
              <a:t>boozallen.com</a:t>
            </a:r>
          </a:p>
        </p:txBody>
      </p:sp>
      <p:sp>
        <p:nvSpPr>
          <p:cNvPr id="9" name="Breadcrumb">
            <a:extLst>
              <a:ext uri="{FF2B5EF4-FFF2-40B4-BE49-F238E27FC236}">
                <a16:creationId xmlns:a16="http://schemas.microsoft.com/office/drawing/2014/main" id="{EE3324F7-F3D9-A6A7-B8B5-AE5190E27CC0}"/>
              </a:ext>
              <a:ext uri="{C183D7F6-B498-43B3-948B-1728B52AA6E4}">
                <adec:decorative xmlns:adec="http://schemas.microsoft.com/office/drawing/2017/decorative" val="0"/>
              </a:ext>
            </a:extLst>
          </p:cNvPr>
          <p:cNvSpPr>
            <a:spLocks noGrp="1"/>
          </p:cNvSpPr>
          <p:nvPr>
            <p:ph type="body" sz="quarter" idx="14" hasCustomPrompt="1"/>
          </p:nvPr>
        </p:nvSpPr>
        <p:spPr>
          <a:xfrm>
            <a:off x="919231" y="0"/>
            <a:ext cx="6582978" cy="647700"/>
          </a:xfrm>
          <a:prstGeom prst="rect">
            <a:avLst/>
          </a:prstGeom>
        </p:spPr>
        <p:txBody>
          <a:bodyPr lIns="0" anchor="ctr">
            <a:noAutofit/>
          </a:bodyPr>
          <a:lstStyle>
            <a:lvl1pPr marL="0" indent="0">
              <a:buNone/>
              <a:defRPr sz="1200">
                <a:solidFill>
                  <a:schemeClr val="bg1"/>
                </a:solidFill>
              </a:defRPr>
            </a:lvl1pPr>
          </a:lstStyle>
          <a:p>
            <a:pPr lvl="0"/>
            <a:r>
              <a:rPr lang="en-US" dirty="0"/>
              <a:t>OPTIONAL BREADCRUMB | SECTION TITLE</a:t>
            </a:r>
          </a:p>
        </p:txBody>
      </p:sp>
      <p:sp>
        <p:nvSpPr>
          <p:cNvPr id="2" name="Title 1">
            <a:extLst>
              <a:ext uri="{FF2B5EF4-FFF2-40B4-BE49-F238E27FC236}">
                <a16:creationId xmlns:a16="http://schemas.microsoft.com/office/drawing/2014/main" id="{90EA792F-4190-793A-F90F-2F40D4119EED}"/>
              </a:ext>
            </a:extLst>
          </p:cNvPr>
          <p:cNvSpPr>
            <a:spLocks noGrp="1"/>
          </p:cNvSpPr>
          <p:nvPr>
            <p:ph type="title" hasCustomPrompt="1"/>
          </p:nvPr>
        </p:nvSpPr>
        <p:spPr>
          <a:xfrm>
            <a:off x="919231" y="666717"/>
            <a:ext cx="6582978" cy="825500"/>
          </a:xfrm>
        </p:spPr>
        <p:txBody>
          <a:bodyPr/>
          <a:lstStyle>
            <a:lvl1pPr>
              <a:defRPr>
                <a:solidFill>
                  <a:schemeClr val="bg1"/>
                </a:solidFill>
              </a:defRPr>
            </a:lvl1pPr>
          </a:lstStyle>
          <a:p>
            <a:r>
              <a:rPr lang="en-US" dirty="0"/>
              <a:t>Content slides headlines here</a:t>
            </a:r>
          </a:p>
        </p:txBody>
      </p:sp>
      <p:sp>
        <p:nvSpPr>
          <p:cNvPr id="6" name="Text Placeholder 2">
            <a:extLst>
              <a:ext uri="{FF2B5EF4-FFF2-40B4-BE49-F238E27FC236}">
                <a16:creationId xmlns:a16="http://schemas.microsoft.com/office/drawing/2014/main" id="{334D2F95-589E-F09B-0932-34F2989E9066}"/>
              </a:ext>
            </a:extLst>
          </p:cNvPr>
          <p:cNvSpPr>
            <a:spLocks noGrp="1"/>
          </p:cNvSpPr>
          <p:nvPr>
            <p:ph idx="12" hasCustomPrompt="1"/>
          </p:nvPr>
        </p:nvSpPr>
        <p:spPr>
          <a:xfrm>
            <a:off x="920433" y="1646539"/>
            <a:ext cx="6571719" cy="4572000"/>
          </a:xfrm>
          <a:prstGeom prst="rect">
            <a:avLst/>
          </a:prstGeom>
          <a:noFill/>
        </p:spPr>
        <p:txBody>
          <a:bodyPr vert="horz" lIns="0" tIns="45720" rIns="0" bIns="45720" rtlCol="0">
            <a:noAutofit/>
          </a:bodyPr>
          <a:lstStyle>
            <a:lvl1pPr>
              <a:defRPr sz="1200">
                <a:solidFill>
                  <a:schemeClr val="bg1"/>
                </a:solidFill>
              </a:defRPr>
            </a:lvl1pPr>
            <a:lvl2pPr>
              <a:buClr>
                <a:schemeClr val="accent1"/>
              </a:buClr>
              <a:defRPr sz="1200">
                <a:solidFill>
                  <a:schemeClr val="bg1"/>
                </a:solidFill>
              </a:defRPr>
            </a:lvl2pPr>
            <a:lvl3pPr>
              <a:defRPr sz="1100">
                <a:solidFill>
                  <a:schemeClr val="bg1"/>
                </a:solidFill>
              </a:defRPr>
            </a:lvl3pPr>
            <a:lvl4pPr>
              <a:defRPr>
                <a:solidFill>
                  <a:schemeClr val="bg1"/>
                </a:solidFill>
              </a:defRPr>
            </a:lvl4pPr>
            <a:lvl5pPr marL="0" marR="0" indent="0" algn="l" defTabSz="914400" rtl="0" eaLnBrk="1" fontAlgn="auto" latinLnBrk="0" hangingPunct="1">
              <a:lnSpc>
                <a:spcPct val="100000"/>
              </a:lnSpc>
              <a:spcBef>
                <a:spcPts val="1000"/>
              </a:spcBef>
              <a:spcAft>
                <a:spcPts val="0"/>
              </a:spcAft>
              <a:buClrTx/>
              <a:buSzTx/>
              <a:buFontTx/>
              <a:buNone/>
              <a:tabLst/>
              <a:defRPr>
                <a:solidFill>
                  <a:schemeClr val="bg1"/>
                </a:solidFill>
              </a:defRPr>
            </a:lvl5pPr>
            <a:lvl6pPr>
              <a:defRPr>
                <a:solidFill>
                  <a:schemeClr val="bg1"/>
                </a:solidFill>
              </a:defRPr>
            </a:lvl6pPr>
            <a:lvl7pPr>
              <a:defRPr>
                <a:solidFill>
                  <a:schemeClr val="bg1"/>
                </a:solidFill>
              </a:defRPr>
            </a:lvl7pPr>
            <a:lvl9pPr>
              <a:defRPr>
                <a:solidFill>
                  <a:schemeClr val="accent5"/>
                </a:solidFill>
                <a:highlight>
                  <a:srgbClr val="FFFFFF"/>
                </a:highlight>
              </a:defRPr>
            </a:lvl9pPr>
          </a:lstStyle>
          <a:p>
            <a:pPr lvl="0"/>
            <a:r>
              <a:rPr lang="en-US" dirty="0"/>
              <a:t>Click to insert content. Level 1 is body copy, Inter 12pt regular. </a:t>
            </a:r>
          </a:p>
          <a:p>
            <a:pPr lvl="1"/>
            <a:r>
              <a:rPr lang="en-US" dirty="0"/>
              <a:t>Level 2 is a bulleted list with an arrow.</a:t>
            </a:r>
          </a:p>
          <a:p>
            <a:pPr lvl="2"/>
            <a:r>
              <a:rPr lang="en-US" dirty="0"/>
              <a:t>Level three is a nested bullet.</a:t>
            </a:r>
            <a:br>
              <a:rPr lang="en-US" dirty="0"/>
            </a:br>
            <a:endParaRPr lang="en-US" dirty="0"/>
          </a:p>
          <a:p>
            <a:pPr lvl="3"/>
            <a:r>
              <a:rPr lang="en-US" dirty="0"/>
              <a:t>Level four is an optional subhead</a:t>
            </a:r>
          </a:p>
          <a:p>
            <a:pPr lvl="4"/>
            <a:r>
              <a:rPr lang="en-US" dirty="0"/>
              <a:t>Level five is an optional description intro paragraph</a:t>
            </a:r>
            <a:br>
              <a:rPr lang="en-US" dirty="0"/>
            </a:br>
            <a:endParaRPr lang="en-US" dirty="0"/>
          </a:p>
          <a:p>
            <a:pPr lvl="5"/>
            <a:r>
              <a:rPr lang="en-US" dirty="0"/>
              <a:t>Level 6 is a footnote, caption, or source reference</a:t>
            </a:r>
            <a:br>
              <a:rPr lang="en-US" dirty="0"/>
            </a:br>
            <a:endParaRPr lang="en-US" dirty="0"/>
          </a:p>
          <a:p>
            <a:pPr lvl="6"/>
            <a:r>
              <a:rPr lang="en-US" dirty="0"/>
              <a:t>Level 7 is secondary subhead</a:t>
            </a:r>
          </a:p>
          <a:p>
            <a:pPr lvl="7"/>
            <a:r>
              <a:rPr lang="en-US" dirty="0"/>
              <a:t>Level 8 is a teal highlight</a:t>
            </a:r>
          </a:p>
          <a:p>
            <a:pPr lvl="8"/>
            <a:r>
              <a:rPr lang="en-US" dirty="0"/>
              <a:t>Level 9 is a white highlight with teal text</a:t>
            </a:r>
          </a:p>
          <a:p>
            <a:pPr lvl="3"/>
            <a:endParaRPr lang="en-US" dirty="0"/>
          </a:p>
        </p:txBody>
      </p:sp>
      <p:sp>
        <p:nvSpPr>
          <p:cNvPr id="10" name="Sidebar">
            <a:extLst>
              <a:ext uri="{FF2B5EF4-FFF2-40B4-BE49-F238E27FC236}">
                <a16:creationId xmlns:a16="http://schemas.microsoft.com/office/drawing/2014/main" id="{26BEC4D8-BB38-1FE0-BFB4-71EF3ACF5370}"/>
              </a:ext>
            </a:extLst>
          </p:cNvPr>
          <p:cNvSpPr>
            <a:spLocks noGrp="1"/>
          </p:cNvSpPr>
          <p:nvPr>
            <p:ph type="body" sz="quarter" idx="15"/>
          </p:nvPr>
        </p:nvSpPr>
        <p:spPr>
          <a:xfrm>
            <a:off x="8920112" y="1638300"/>
            <a:ext cx="2495019" cy="4572000"/>
          </a:xfrm>
          <a:prstGeom prst="rect">
            <a:avLst/>
          </a:prstGeom>
        </p:spPr>
        <p:txBody>
          <a:bodyPr/>
          <a:lstStyle/>
          <a:p>
            <a:pPr lvl="0"/>
            <a:r>
              <a:rPr lang="en-US" dirty="0"/>
              <a:t>Click to edit Master text styles</a:t>
            </a:r>
          </a:p>
          <a:p>
            <a:pPr lvl="1"/>
            <a:r>
              <a:rPr lang="en-US" dirty="0"/>
              <a:t>Second level</a:t>
            </a:r>
          </a:p>
          <a:p>
            <a:pPr lvl="2"/>
            <a:r>
              <a:rPr lang="en-US" dirty="0"/>
              <a:t>Third level</a:t>
            </a:r>
          </a:p>
        </p:txBody>
      </p:sp>
      <p:grpSp>
        <p:nvGrpSpPr>
          <p:cNvPr id="4" name="Logo group">
            <a:extLst>
              <a:ext uri="{FF2B5EF4-FFF2-40B4-BE49-F238E27FC236}">
                <a16:creationId xmlns:a16="http://schemas.microsoft.com/office/drawing/2014/main" id="{B47DC8BF-B72B-0DF1-F5B0-C803FFB1870D}"/>
              </a:ext>
              <a:ext uri="{C183D7F6-B498-43B3-948B-1728B52AA6E4}">
                <adec:decorative xmlns:adec="http://schemas.microsoft.com/office/drawing/2017/decorative" val="1"/>
              </a:ext>
            </a:extLst>
          </p:cNvPr>
          <p:cNvGrpSpPr/>
          <p:nvPr userDrawn="1"/>
        </p:nvGrpSpPr>
        <p:grpSpPr>
          <a:xfrm>
            <a:off x="0" y="0"/>
            <a:ext cx="760925" cy="647700"/>
            <a:chOff x="0" y="0"/>
            <a:chExt cx="760925" cy="647700"/>
          </a:xfrm>
        </p:grpSpPr>
        <p:sp>
          <p:nvSpPr>
            <p:cNvPr id="11" name="Rectangle">
              <a:extLst>
                <a:ext uri="{FF2B5EF4-FFF2-40B4-BE49-F238E27FC236}">
                  <a16:creationId xmlns:a16="http://schemas.microsoft.com/office/drawing/2014/main" id="{F6BC6BA3-DC96-7687-2B08-C60A27E574C5}"/>
                </a:ext>
                <a:ext uri="{C183D7F6-B498-43B3-948B-1728B52AA6E4}">
                  <adec:decorative xmlns:adec="http://schemas.microsoft.com/office/drawing/2017/decorative" val="1"/>
                </a:ext>
              </a:extLst>
            </p:cNvPr>
            <p:cNvSpPr/>
            <p:nvPr userDrawn="1"/>
          </p:nvSpPr>
          <p:spPr>
            <a:xfrm>
              <a:off x="0" y="0"/>
              <a:ext cx="760925" cy="6477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Inter" panose="02000503000000020004" pitchFamily="2" charset="0"/>
              </a:endParaRPr>
            </a:p>
          </p:txBody>
        </p:sp>
        <p:pic>
          <p:nvPicPr>
            <p:cNvPr id="13" name="Booz Allen logo">
              <a:extLst>
                <a:ext uri="{FF2B5EF4-FFF2-40B4-BE49-F238E27FC236}">
                  <a16:creationId xmlns:a16="http://schemas.microsoft.com/office/drawing/2014/main" id="{7AA9FE15-89A7-8329-E1AA-C4B2012A64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9694" y="143133"/>
              <a:ext cx="540328" cy="361435"/>
            </a:xfrm>
            <a:prstGeom prst="rect">
              <a:avLst/>
            </a:prstGeom>
          </p:spPr>
        </p:pic>
      </p:grpSp>
    </p:spTree>
    <p:extLst>
      <p:ext uri="{BB962C8B-B14F-4D97-AF65-F5344CB8AC3E}">
        <p14:creationId xmlns:p14="http://schemas.microsoft.com/office/powerpoint/2010/main" val="20200239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 Half Sidebar">
    <p:bg>
      <p:bgPr>
        <a:solidFill>
          <a:srgbClr val="23D2D7"/>
        </a:solidFill>
        <a:effectLst/>
      </p:bgPr>
    </p:bg>
    <p:spTree>
      <p:nvGrpSpPr>
        <p:cNvPr id="1" name=""/>
        <p:cNvGrpSpPr/>
        <p:nvPr/>
      </p:nvGrpSpPr>
      <p:grpSpPr>
        <a:xfrm>
          <a:off x="0" y="0"/>
          <a:ext cx="0" cy="0"/>
          <a:chOff x="0" y="0"/>
          <a:chExt cx="0" cy="0"/>
        </a:xfrm>
      </p:grpSpPr>
      <p:sp>
        <p:nvSpPr>
          <p:cNvPr id="3" name="Rectangle ">
            <a:extLst>
              <a:ext uri="{FF2B5EF4-FFF2-40B4-BE49-F238E27FC236}">
                <a16:creationId xmlns:a16="http://schemas.microsoft.com/office/drawing/2014/main" id="{09B68040-F355-BC6F-1A21-22263A059644}"/>
              </a:ext>
            </a:extLst>
          </p:cNvPr>
          <p:cNvSpPr/>
          <p:nvPr userDrawn="1"/>
        </p:nvSpPr>
        <p:spPr>
          <a:xfrm>
            <a:off x="1" y="0"/>
            <a:ext cx="6857999"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Inter" panose="02000503000000020004" pitchFamily="2" charset="0"/>
            </a:endParaRPr>
          </a:p>
        </p:txBody>
      </p:sp>
      <p:sp>
        <p:nvSpPr>
          <p:cNvPr id="11" name="www.boozallen.com">
            <a:extLst>
              <a:ext uri="{FF2B5EF4-FFF2-40B4-BE49-F238E27FC236}">
                <a16:creationId xmlns:a16="http://schemas.microsoft.com/office/drawing/2014/main" id="{D18C6574-3294-D93A-CCFA-B072A17D3568}"/>
              </a:ext>
              <a:ext uri="{C183D7F6-B498-43B3-948B-1728B52AA6E4}">
                <adec:decorative xmlns:adec="http://schemas.microsoft.com/office/drawing/2017/decorative" val="1"/>
              </a:ext>
            </a:extLst>
          </p:cNvPr>
          <p:cNvSpPr txBox="1"/>
          <p:nvPr userDrawn="1"/>
        </p:nvSpPr>
        <p:spPr>
          <a:xfrm>
            <a:off x="824476" y="6432790"/>
            <a:ext cx="3848638" cy="230832"/>
          </a:xfrm>
          <a:prstGeom prst="rect">
            <a:avLst/>
          </a:prstGeom>
          <a:noFill/>
        </p:spPr>
        <p:txBody>
          <a:bodyPr wrap="square">
            <a:spAutoFit/>
          </a:bodyPr>
          <a:lstStyle/>
          <a:p>
            <a:pPr algn="l"/>
            <a:r>
              <a:rPr lang="en-US" sz="900" b="1">
                <a:solidFill>
                  <a:schemeClr val="bg1"/>
                </a:solidFill>
                <a:latin typeface="Inter" panose="02000503000000020004" pitchFamily="2" charset="0"/>
                <a:ea typeface="Inter" panose="02000503000000020004" pitchFamily="2" charset="0"/>
              </a:rPr>
              <a:t>boozallen.com</a:t>
            </a:r>
          </a:p>
        </p:txBody>
      </p:sp>
      <p:sp>
        <p:nvSpPr>
          <p:cNvPr id="9" name="Breadcrumb">
            <a:extLst>
              <a:ext uri="{FF2B5EF4-FFF2-40B4-BE49-F238E27FC236}">
                <a16:creationId xmlns:a16="http://schemas.microsoft.com/office/drawing/2014/main" id="{EE3324F7-F3D9-A6A7-B8B5-AE5190E27CC0}"/>
              </a:ext>
              <a:ext uri="{C183D7F6-B498-43B3-948B-1728B52AA6E4}">
                <adec:decorative xmlns:adec="http://schemas.microsoft.com/office/drawing/2017/decorative" val="0"/>
              </a:ext>
            </a:extLst>
          </p:cNvPr>
          <p:cNvSpPr>
            <a:spLocks noGrp="1"/>
          </p:cNvSpPr>
          <p:nvPr>
            <p:ph type="body" sz="quarter" idx="14" hasCustomPrompt="1"/>
          </p:nvPr>
        </p:nvSpPr>
        <p:spPr>
          <a:xfrm>
            <a:off x="919065" y="0"/>
            <a:ext cx="5181600" cy="647700"/>
          </a:xfrm>
          <a:prstGeom prst="rect">
            <a:avLst/>
          </a:prstGeom>
        </p:spPr>
        <p:txBody>
          <a:bodyPr lIns="0" anchor="ctr">
            <a:noAutofit/>
          </a:bodyPr>
          <a:lstStyle>
            <a:lvl1pPr marL="0" indent="0">
              <a:buNone/>
              <a:defRPr sz="1200">
                <a:solidFill>
                  <a:schemeClr val="bg1"/>
                </a:solidFill>
              </a:defRPr>
            </a:lvl1pPr>
          </a:lstStyle>
          <a:p>
            <a:pPr lvl="0"/>
            <a:r>
              <a:rPr lang="en-US" dirty="0"/>
              <a:t>OPTIONAL BREADCRUMB | SECTION TITLE</a:t>
            </a:r>
          </a:p>
        </p:txBody>
      </p:sp>
      <p:sp>
        <p:nvSpPr>
          <p:cNvPr id="2" name="Title 1">
            <a:extLst>
              <a:ext uri="{FF2B5EF4-FFF2-40B4-BE49-F238E27FC236}">
                <a16:creationId xmlns:a16="http://schemas.microsoft.com/office/drawing/2014/main" id="{90EA792F-4190-793A-F90F-2F40D4119EED}"/>
              </a:ext>
            </a:extLst>
          </p:cNvPr>
          <p:cNvSpPr>
            <a:spLocks noGrp="1"/>
          </p:cNvSpPr>
          <p:nvPr>
            <p:ph type="title" hasCustomPrompt="1"/>
          </p:nvPr>
        </p:nvSpPr>
        <p:spPr>
          <a:xfrm>
            <a:off x="919065" y="666717"/>
            <a:ext cx="5186116" cy="825500"/>
          </a:xfrm>
        </p:spPr>
        <p:txBody>
          <a:bodyPr/>
          <a:lstStyle>
            <a:lvl1pPr>
              <a:defRPr>
                <a:solidFill>
                  <a:schemeClr val="bg1"/>
                </a:solidFill>
              </a:defRPr>
            </a:lvl1pPr>
          </a:lstStyle>
          <a:p>
            <a:r>
              <a:rPr lang="en-US" dirty="0"/>
              <a:t>Content slides headlines here</a:t>
            </a:r>
          </a:p>
        </p:txBody>
      </p:sp>
      <p:sp>
        <p:nvSpPr>
          <p:cNvPr id="6" name="Text Placeholder 2">
            <a:extLst>
              <a:ext uri="{FF2B5EF4-FFF2-40B4-BE49-F238E27FC236}">
                <a16:creationId xmlns:a16="http://schemas.microsoft.com/office/drawing/2014/main" id="{334D2F95-589E-F09B-0932-34F2989E9066}"/>
              </a:ext>
            </a:extLst>
          </p:cNvPr>
          <p:cNvSpPr>
            <a:spLocks noGrp="1"/>
          </p:cNvSpPr>
          <p:nvPr>
            <p:ph idx="12" hasCustomPrompt="1"/>
          </p:nvPr>
        </p:nvSpPr>
        <p:spPr>
          <a:xfrm>
            <a:off x="919300" y="1646539"/>
            <a:ext cx="5177246" cy="4572000"/>
          </a:xfrm>
          <a:prstGeom prst="rect">
            <a:avLst/>
          </a:prstGeom>
        </p:spPr>
        <p:txBody>
          <a:bodyPr vert="horz" lIns="0" tIns="45720" rIns="0" bIns="45720" rtlCol="0">
            <a:noAutofit/>
          </a:bodyPr>
          <a:lstStyle>
            <a:lvl1pPr>
              <a:defRPr sz="1200">
                <a:solidFill>
                  <a:schemeClr val="bg1"/>
                </a:solidFill>
              </a:defRPr>
            </a:lvl1pPr>
            <a:lvl2pPr>
              <a:buClr>
                <a:schemeClr val="accent1"/>
              </a:buClr>
              <a:defRPr sz="1200">
                <a:solidFill>
                  <a:schemeClr val="bg1"/>
                </a:solidFill>
              </a:defRPr>
            </a:lvl2pPr>
            <a:lvl3pPr>
              <a:defRPr sz="1100">
                <a:solidFill>
                  <a:schemeClr val="bg1"/>
                </a:solidFill>
              </a:defRPr>
            </a:lvl3pPr>
            <a:lvl4pPr>
              <a:defRPr>
                <a:solidFill>
                  <a:schemeClr val="bg1"/>
                </a:solidFill>
              </a:defRPr>
            </a:lvl4pPr>
            <a:lvl5pPr marL="0" marR="0" indent="0" algn="l" defTabSz="914400" rtl="0" eaLnBrk="1" fontAlgn="auto" latinLnBrk="0" hangingPunct="1">
              <a:lnSpc>
                <a:spcPct val="100000"/>
              </a:lnSpc>
              <a:spcBef>
                <a:spcPts val="1000"/>
              </a:spcBef>
              <a:spcAft>
                <a:spcPts val="0"/>
              </a:spcAft>
              <a:buClrTx/>
              <a:buSzTx/>
              <a:buFontTx/>
              <a:buNone/>
              <a:tabLst/>
              <a:defRPr>
                <a:solidFill>
                  <a:schemeClr val="bg1"/>
                </a:solidFill>
              </a:defRPr>
            </a:lvl5pPr>
            <a:lvl6pPr>
              <a:defRPr>
                <a:solidFill>
                  <a:schemeClr val="bg1"/>
                </a:solidFill>
              </a:defRPr>
            </a:lvl6pPr>
            <a:lvl7pPr>
              <a:defRPr>
                <a:solidFill>
                  <a:schemeClr val="bg1"/>
                </a:solidFill>
              </a:defRPr>
            </a:lvl7pPr>
            <a:lvl9pPr>
              <a:defRPr>
                <a:solidFill>
                  <a:schemeClr val="accent5"/>
                </a:solidFill>
                <a:highlight>
                  <a:srgbClr val="FFFFFF"/>
                </a:highlight>
              </a:defRPr>
            </a:lvl9pPr>
          </a:lstStyle>
          <a:p>
            <a:pPr lvl="0"/>
            <a:r>
              <a:rPr lang="en-US" dirty="0"/>
              <a:t>Click to insert content. Level 1 is body copy, Inter 12pt regular. </a:t>
            </a:r>
          </a:p>
          <a:p>
            <a:pPr lvl="1"/>
            <a:r>
              <a:rPr lang="en-US" dirty="0"/>
              <a:t>Level 2 is a bulleted list with an arrow.</a:t>
            </a:r>
          </a:p>
          <a:p>
            <a:pPr lvl="2"/>
            <a:r>
              <a:rPr lang="en-US" dirty="0"/>
              <a:t>Level three is a nested bullet.</a:t>
            </a:r>
            <a:br>
              <a:rPr lang="en-US" dirty="0"/>
            </a:br>
            <a:endParaRPr lang="en-US" dirty="0"/>
          </a:p>
          <a:p>
            <a:pPr lvl="3"/>
            <a:r>
              <a:rPr lang="en-US" dirty="0"/>
              <a:t>Level four is an optional subhead</a:t>
            </a:r>
          </a:p>
          <a:p>
            <a:pPr lvl="4"/>
            <a:r>
              <a:rPr lang="en-US" dirty="0"/>
              <a:t>Level five is an optional description intro paragraph</a:t>
            </a:r>
            <a:br>
              <a:rPr lang="en-US" dirty="0"/>
            </a:br>
            <a:endParaRPr lang="en-US" dirty="0"/>
          </a:p>
          <a:p>
            <a:pPr lvl="5"/>
            <a:r>
              <a:rPr lang="en-US" dirty="0"/>
              <a:t>Level 6 is a footnote, caption, or source reference</a:t>
            </a:r>
            <a:br>
              <a:rPr lang="en-US" dirty="0"/>
            </a:br>
            <a:endParaRPr lang="en-US" dirty="0"/>
          </a:p>
          <a:p>
            <a:pPr lvl="6"/>
            <a:r>
              <a:rPr lang="en-US" dirty="0"/>
              <a:t>Level 7 is secondary subhead</a:t>
            </a:r>
          </a:p>
          <a:p>
            <a:pPr lvl="7"/>
            <a:r>
              <a:rPr lang="en-US" dirty="0"/>
              <a:t>Level 8 is a teal highlight</a:t>
            </a:r>
          </a:p>
          <a:p>
            <a:pPr lvl="8"/>
            <a:r>
              <a:rPr lang="en-US" dirty="0"/>
              <a:t>Level 9 is a white highlight with teal text</a:t>
            </a:r>
          </a:p>
          <a:p>
            <a:pPr lvl="3"/>
            <a:endParaRPr lang="en-US" dirty="0"/>
          </a:p>
        </p:txBody>
      </p:sp>
      <p:sp>
        <p:nvSpPr>
          <p:cNvPr id="10" name="Sidebar">
            <a:extLst>
              <a:ext uri="{FF2B5EF4-FFF2-40B4-BE49-F238E27FC236}">
                <a16:creationId xmlns:a16="http://schemas.microsoft.com/office/drawing/2014/main" id="{26BEC4D8-BB38-1FE0-BFB4-71EF3ACF5370}"/>
              </a:ext>
            </a:extLst>
          </p:cNvPr>
          <p:cNvSpPr>
            <a:spLocks noGrp="1"/>
          </p:cNvSpPr>
          <p:nvPr>
            <p:ph type="body" sz="quarter" idx="15"/>
          </p:nvPr>
        </p:nvSpPr>
        <p:spPr>
          <a:xfrm>
            <a:off x="7505701" y="1645920"/>
            <a:ext cx="3904718" cy="4572000"/>
          </a:xfrm>
          <a:prstGeom prst="rect">
            <a:avLst/>
          </a:prstGeom>
        </p:spPr>
        <p:txBody>
          <a:bodyPr/>
          <a:lstStyle>
            <a:lvl2pPr>
              <a:buClr>
                <a:schemeClr val="tx1"/>
              </a:buClr>
              <a:defRPr/>
            </a:lvl2pPr>
          </a:lstStyle>
          <a:p>
            <a:pPr lvl="0"/>
            <a:r>
              <a:rPr lang="en-US" dirty="0"/>
              <a:t>Click to edit Master text styles</a:t>
            </a:r>
          </a:p>
          <a:p>
            <a:pPr lvl="1"/>
            <a:r>
              <a:rPr lang="en-US" dirty="0"/>
              <a:t>Second level</a:t>
            </a:r>
          </a:p>
          <a:p>
            <a:pPr lvl="2"/>
            <a:r>
              <a:rPr lang="en-US" dirty="0"/>
              <a:t>Third level</a:t>
            </a:r>
          </a:p>
        </p:txBody>
      </p:sp>
      <p:grpSp>
        <p:nvGrpSpPr>
          <p:cNvPr id="5" name="Logo group">
            <a:extLst>
              <a:ext uri="{FF2B5EF4-FFF2-40B4-BE49-F238E27FC236}">
                <a16:creationId xmlns:a16="http://schemas.microsoft.com/office/drawing/2014/main" id="{472F1247-FBA1-379D-6415-715F354F2363}"/>
              </a:ext>
              <a:ext uri="{C183D7F6-B498-43B3-948B-1728B52AA6E4}">
                <adec:decorative xmlns:adec="http://schemas.microsoft.com/office/drawing/2017/decorative" val="1"/>
              </a:ext>
            </a:extLst>
          </p:cNvPr>
          <p:cNvGrpSpPr/>
          <p:nvPr userDrawn="1"/>
        </p:nvGrpSpPr>
        <p:grpSpPr>
          <a:xfrm>
            <a:off x="0" y="0"/>
            <a:ext cx="760925" cy="647700"/>
            <a:chOff x="0" y="0"/>
            <a:chExt cx="760925" cy="647700"/>
          </a:xfrm>
        </p:grpSpPr>
        <p:sp>
          <p:nvSpPr>
            <p:cNvPr id="4" name="Rectangle">
              <a:extLst>
                <a:ext uri="{FF2B5EF4-FFF2-40B4-BE49-F238E27FC236}">
                  <a16:creationId xmlns:a16="http://schemas.microsoft.com/office/drawing/2014/main" id="{BD626E0D-322F-76B6-C61D-8CF69A3E4935}"/>
                </a:ext>
                <a:ext uri="{C183D7F6-B498-43B3-948B-1728B52AA6E4}">
                  <adec:decorative xmlns:adec="http://schemas.microsoft.com/office/drawing/2017/decorative" val="1"/>
                </a:ext>
              </a:extLst>
            </p:cNvPr>
            <p:cNvSpPr/>
            <p:nvPr userDrawn="1"/>
          </p:nvSpPr>
          <p:spPr>
            <a:xfrm>
              <a:off x="0" y="0"/>
              <a:ext cx="760925" cy="6477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Inter" panose="02000503000000020004" pitchFamily="2" charset="0"/>
              </a:endParaRPr>
            </a:p>
          </p:txBody>
        </p:sp>
        <p:pic>
          <p:nvPicPr>
            <p:cNvPr id="8" name="Booz Allen logo">
              <a:extLst>
                <a:ext uri="{FF2B5EF4-FFF2-40B4-BE49-F238E27FC236}">
                  <a16:creationId xmlns:a16="http://schemas.microsoft.com/office/drawing/2014/main" id="{54643F31-715C-8EC3-85AC-D1F6C7EF517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9694" y="143133"/>
              <a:ext cx="540328" cy="361435"/>
            </a:xfrm>
            <a:prstGeom prst="rect">
              <a:avLst/>
            </a:prstGeom>
          </p:spPr>
        </p:pic>
      </p:grpSp>
    </p:spTree>
    <p:extLst>
      <p:ext uri="{BB962C8B-B14F-4D97-AF65-F5344CB8AC3E}">
        <p14:creationId xmlns:p14="http://schemas.microsoft.com/office/powerpoint/2010/main" val="29388309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 Quote and Headshot">
    <p:bg>
      <p:bgPr>
        <a:solidFill>
          <a:schemeClr val="accent1"/>
        </a:solidFill>
        <a:effectLst/>
      </p:bgPr>
    </p:bg>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726049B3-E921-97CC-4479-D2F1B0299A8D}"/>
              </a:ext>
              <a:ext uri="{C183D7F6-B498-43B3-948B-1728B52AA6E4}">
                <adec:decorative xmlns:adec="http://schemas.microsoft.com/office/drawing/2017/decorative" val="1"/>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Inter" panose="02000503000000020004" pitchFamily="2" charset="0"/>
            </a:endParaRPr>
          </a:p>
        </p:txBody>
      </p:sp>
      <p:sp>
        <p:nvSpPr>
          <p:cNvPr id="15" name="www.boozallen.com">
            <a:extLst>
              <a:ext uri="{FF2B5EF4-FFF2-40B4-BE49-F238E27FC236}">
                <a16:creationId xmlns:a16="http://schemas.microsoft.com/office/drawing/2014/main" id="{14160CFA-EC27-D2F5-F6AA-C54FA2FB3A2F}"/>
              </a:ext>
              <a:ext uri="{C183D7F6-B498-43B3-948B-1728B52AA6E4}">
                <adec:decorative xmlns:adec="http://schemas.microsoft.com/office/drawing/2017/decorative" val="1"/>
              </a:ext>
            </a:extLst>
          </p:cNvPr>
          <p:cNvSpPr txBox="1"/>
          <p:nvPr userDrawn="1"/>
        </p:nvSpPr>
        <p:spPr>
          <a:xfrm>
            <a:off x="824476" y="6432790"/>
            <a:ext cx="3848638" cy="230832"/>
          </a:xfrm>
          <a:prstGeom prst="rect">
            <a:avLst/>
          </a:prstGeom>
          <a:noFill/>
        </p:spPr>
        <p:txBody>
          <a:bodyPr wrap="square">
            <a:spAutoFit/>
          </a:bodyPr>
          <a:lstStyle/>
          <a:p>
            <a:pPr algn="l"/>
            <a:r>
              <a:rPr lang="en-US" sz="900" b="1">
                <a:latin typeface="Inter" panose="02000503000000020004" pitchFamily="2" charset="0"/>
                <a:ea typeface="Inter" panose="02000503000000020004" pitchFamily="2" charset="0"/>
              </a:rPr>
              <a:t>boozallen.com</a:t>
            </a:r>
          </a:p>
        </p:txBody>
      </p:sp>
      <p:sp>
        <p:nvSpPr>
          <p:cNvPr id="9" name="Breadcrumb">
            <a:extLst>
              <a:ext uri="{FF2B5EF4-FFF2-40B4-BE49-F238E27FC236}">
                <a16:creationId xmlns:a16="http://schemas.microsoft.com/office/drawing/2014/main" id="{EE3324F7-F3D9-A6A7-B8B5-AE5190E27CC0}"/>
              </a:ext>
              <a:ext uri="{C183D7F6-B498-43B3-948B-1728B52AA6E4}">
                <adec:decorative xmlns:adec="http://schemas.microsoft.com/office/drawing/2017/decorative" val="0"/>
              </a:ext>
            </a:extLst>
          </p:cNvPr>
          <p:cNvSpPr>
            <a:spLocks noGrp="1"/>
          </p:cNvSpPr>
          <p:nvPr>
            <p:ph type="body" sz="quarter" idx="14" hasCustomPrompt="1"/>
          </p:nvPr>
        </p:nvSpPr>
        <p:spPr>
          <a:xfrm>
            <a:off x="919065" y="0"/>
            <a:ext cx="5181600" cy="647700"/>
          </a:xfrm>
          <a:prstGeom prst="rect">
            <a:avLst/>
          </a:prstGeom>
        </p:spPr>
        <p:txBody>
          <a:bodyPr lIns="0" anchor="ctr">
            <a:noAutofit/>
          </a:bodyPr>
          <a:lstStyle>
            <a:lvl1pPr marL="0" indent="0">
              <a:buNone/>
              <a:defRPr sz="1200"/>
            </a:lvl1pPr>
          </a:lstStyle>
          <a:p>
            <a:pPr lvl="0"/>
            <a:r>
              <a:rPr lang="en-US" dirty="0"/>
              <a:t>OPTIONAL BREADCRUMB | SECTION TITLE</a:t>
            </a:r>
          </a:p>
        </p:txBody>
      </p:sp>
      <p:sp>
        <p:nvSpPr>
          <p:cNvPr id="2" name="Quote 1">
            <a:extLst>
              <a:ext uri="{FF2B5EF4-FFF2-40B4-BE49-F238E27FC236}">
                <a16:creationId xmlns:a16="http://schemas.microsoft.com/office/drawing/2014/main" id="{90EA792F-4190-793A-F90F-2F40D4119EED}"/>
              </a:ext>
            </a:extLst>
          </p:cNvPr>
          <p:cNvSpPr>
            <a:spLocks noGrp="1"/>
          </p:cNvSpPr>
          <p:nvPr>
            <p:ph type="title" hasCustomPrompt="1"/>
          </p:nvPr>
        </p:nvSpPr>
        <p:spPr>
          <a:xfrm>
            <a:off x="914471" y="2019300"/>
            <a:ext cx="4406899" cy="3147291"/>
          </a:xfrm>
        </p:spPr>
        <p:txBody>
          <a:bodyPr anchor="t">
            <a:noAutofit/>
          </a:bodyPr>
          <a:lstStyle>
            <a:lvl1pPr>
              <a:defRPr sz="2400" b="1">
                <a:solidFill>
                  <a:schemeClr val="tx1"/>
                </a:solidFill>
                <a:latin typeface="Inter" panose="02000503000000020004" pitchFamily="2" charset="0"/>
                <a:ea typeface="Inter" panose="02000503000000020004" pitchFamily="2" charset="0"/>
              </a:defRPr>
            </a:lvl1pPr>
          </a:lstStyle>
          <a:p>
            <a:r>
              <a:rPr lang="en-US" dirty="0"/>
              <a:t>Content slides large text </a:t>
            </a:r>
            <a:br>
              <a:rPr lang="en-US" dirty="0"/>
            </a:br>
            <a:r>
              <a:rPr lang="en-US" dirty="0"/>
              <a:t>goes here et </a:t>
            </a:r>
            <a:r>
              <a:rPr lang="en-US" dirty="0" err="1"/>
              <a:t>quis</a:t>
            </a:r>
            <a:r>
              <a:rPr lang="en-US" dirty="0"/>
              <a:t> arum </a:t>
            </a:r>
            <a:r>
              <a:rPr lang="en-US" dirty="0" err="1"/>
              <a:t>incient</a:t>
            </a:r>
            <a:r>
              <a:rPr lang="en-US" dirty="0"/>
              <a:t> </a:t>
            </a:r>
            <a:r>
              <a:rPr lang="en-US" dirty="0" err="1"/>
              <a:t>volum</a:t>
            </a:r>
            <a:r>
              <a:rPr lang="en-US" dirty="0"/>
              <a:t> </a:t>
            </a:r>
            <a:r>
              <a:rPr lang="en-US" dirty="0" err="1"/>
              <a:t>harit</a:t>
            </a:r>
            <a:r>
              <a:rPr lang="en-US" dirty="0"/>
              <a:t> </a:t>
            </a:r>
            <a:r>
              <a:rPr lang="en-US" dirty="0" err="1"/>
              <a:t>lantiam</a:t>
            </a:r>
            <a:r>
              <a:rPr lang="en-US" dirty="0"/>
              <a:t> </a:t>
            </a:r>
            <a:r>
              <a:rPr lang="en-US" dirty="0" err="1"/>
              <a:t>eatur</a:t>
            </a:r>
            <a:r>
              <a:rPr lang="en-US" dirty="0"/>
              <a:t>, </a:t>
            </a:r>
            <a:r>
              <a:rPr lang="en-US" dirty="0" err="1"/>
              <a:t>conse</a:t>
            </a:r>
            <a:r>
              <a:rPr lang="en-US" dirty="0"/>
              <a:t> </a:t>
            </a:r>
            <a:r>
              <a:rPr lang="en-US" dirty="0" err="1"/>
              <a:t>consequ</a:t>
            </a:r>
            <a:r>
              <a:rPr lang="en-US" dirty="0"/>
              <a:t> </a:t>
            </a:r>
            <a:r>
              <a:rPr lang="en-US" dirty="0" err="1"/>
              <a:t>osapidunt</a:t>
            </a:r>
            <a:r>
              <a:rPr lang="en-US" dirty="0"/>
              <a:t> abo.” </a:t>
            </a:r>
            <a:br>
              <a:rPr lang="en-US" dirty="0"/>
            </a:br>
            <a:endParaRPr lang="en-US" dirty="0"/>
          </a:p>
        </p:txBody>
      </p:sp>
      <p:sp>
        <p:nvSpPr>
          <p:cNvPr id="21" name="Attribution name">
            <a:extLst>
              <a:ext uri="{FF2B5EF4-FFF2-40B4-BE49-F238E27FC236}">
                <a16:creationId xmlns:a16="http://schemas.microsoft.com/office/drawing/2014/main" id="{80D8C427-07B7-9F08-B018-FBD1A836BCDA}"/>
              </a:ext>
            </a:extLst>
          </p:cNvPr>
          <p:cNvSpPr>
            <a:spLocks noGrp="1"/>
          </p:cNvSpPr>
          <p:nvPr>
            <p:ph type="body" sz="quarter" idx="16" hasCustomPrompt="1"/>
          </p:nvPr>
        </p:nvSpPr>
        <p:spPr>
          <a:xfrm>
            <a:off x="7010400" y="5359400"/>
            <a:ext cx="4140200" cy="301625"/>
          </a:xfrm>
          <a:prstGeom prst="rect">
            <a:avLst/>
          </a:prstGeom>
        </p:spPr>
        <p:txBody>
          <a:bodyPr/>
          <a:lstStyle>
            <a:lvl1pPr marL="0" indent="0" algn="r">
              <a:buNone/>
              <a:defRPr/>
            </a:lvl1pPr>
            <a:lvl2pPr marL="263525" indent="0">
              <a:buNone/>
              <a:defRPr/>
            </a:lvl2pPr>
            <a:lvl3pPr marL="487363" indent="0">
              <a:buNone/>
              <a:defRPr/>
            </a:lvl3pPr>
            <a:lvl4pPr marL="1371600" indent="0">
              <a:buNone/>
              <a:defRPr/>
            </a:lvl4pPr>
            <a:lvl5pPr marL="1828800" indent="0">
              <a:buNone/>
              <a:defRPr/>
            </a:lvl5pPr>
          </a:lstStyle>
          <a:p>
            <a:pPr lvl="0"/>
            <a:r>
              <a:rPr lang="en-US" dirty="0"/>
              <a:t>Attribution name</a:t>
            </a:r>
          </a:p>
        </p:txBody>
      </p:sp>
      <p:sp>
        <p:nvSpPr>
          <p:cNvPr id="22" name="Attribution title">
            <a:extLst>
              <a:ext uri="{FF2B5EF4-FFF2-40B4-BE49-F238E27FC236}">
                <a16:creationId xmlns:a16="http://schemas.microsoft.com/office/drawing/2014/main" id="{99AF74DB-7F32-7648-21D3-AC23B32666EF}"/>
              </a:ext>
            </a:extLst>
          </p:cNvPr>
          <p:cNvSpPr>
            <a:spLocks noGrp="1"/>
          </p:cNvSpPr>
          <p:nvPr>
            <p:ph type="body" sz="quarter" idx="17" hasCustomPrompt="1"/>
          </p:nvPr>
        </p:nvSpPr>
        <p:spPr>
          <a:xfrm>
            <a:off x="7010400" y="5685240"/>
            <a:ext cx="4140200" cy="188510"/>
          </a:xfrm>
          <a:prstGeom prst="rect">
            <a:avLst/>
          </a:prstGeom>
        </p:spPr>
        <p:txBody>
          <a:bodyPr/>
          <a:lstStyle>
            <a:lvl1pPr marL="0" indent="0" algn="r">
              <a:buNone/>
              <a:defRPr sz="1200" i="1"/>
            </a:lvl1pPr>
            <a:lvl2pPr marL="263525" indent="0">
              <a:buNone/>
              <a:defRPr/>
            </a:lvl2pPr>
            <a:lvl3pPr marL="487363" indent="0">
              <a:buNone/>
              <a:defRPr/>
            </a:lvl3pPr>
            <a:lvl4pPr marL="1371600" indent="0">
              <a:buNone/>
              <a:defRPr/>
            </a:lvl4pPr>
            <a:lvl5pPr marL="1828800" indent="0">
              <a:buNone/>
              <a:defRPr/>
            </a:lvl5pPr>
          </a:lstStyle>
          <a:p>
            <a:pPr lvl="0"/>
            <a:r>
              <a:rPr lang="en-US" dirty="0"/>
              <a:t>Attribution title</a:t>
            </a:r>
          </a:p>
        </p:txBody>
      </p:sp>
      <p:sp>
        <p:nvSpPr>
          <p:cNvPr id="17" name="Picture Placeholder 1">
            <a:extLst>
              <a:ext uri="{FF2B5EF4-FFF2-40B4-BE49-F238E27FC236}">
                <a16:creationId xmlns:a16="http://schemas.microsoft.com/office/drawing/2014/main" id="{873DDABB-5283-FB60-16B8-676998AA5527}"/>
              </a:ext>
            </a:extLst>
          </p:cNvPr>
          <p:cNvSpPr>
            <a:spLocks noGrp="1"/>
          </p:cNvSpPr>
          <p:nvPr>
            <p:ph type="pic" sz="quarter" idx="15"/>
          </p:nvPr>
        </p:nvSpPr>
        <p:spPr>
          <a:xfrm>
            <a:off x="7010400" y="990600"/>
            <a:ext cx="4140200" cy="4176713"/>
          </a:xfrm>
          <a:prstGeom prst="rect">
            <a:avLst/>
          </a:prstGeom>
          <a:solidFill>
            <a:schemeClr val="bg1">
              <a:lumMod val="95000"/>
            </a:schemeClr>
          </a:solidFill>
        </p:spPr>
        <p:txBody>
          <a:bodyPr anchor="ctr"/>
          <a:lstStyle>
            <a:lvl1pPr algn="ctr">
              <a:defRPr/>
            </a:lvl1pPr>
          </a:lstStyle>
          <a:p>
            <a:endParaRPr lang="en-US"/>
          </a:p>
        </p:txBody>
      </p:sp>
      <p:pic>
        <p:nvPicPr>
          <p:cNvPr id="5" name="Quote graphic">
            <a:extLst>
              <a:ext uri="{FF2B5EF4-FFF2-40B4-BE49-F238E27FC236}">
                <a16:creationId xmlns:a16="http://schemas.microsoft.com/office/drawing/2014/main" id="{5FAFC3DC-08B8-F037-A9DB-4A1A636FD67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2489" y="987374"/>
            <a:ext cx="1041400" cy="806245"/>
          </a:xfrm>
          <a:prstGeom prst="rect">
            <a:avLst/>
          </a:prstGeom>
        </p:spPr>
      </p:pic>
      <p:grpSp>
        <p:nvGrpSpPr>
          <p:cNvPr id="6" name="Logo group">
            <a:extLst>
              <a:ext uri="{FF2B5EF4-FFF2-40B4-BE49-F238E27FC236}">
                <a16:creationId xmlns:a16="http://schemas.microsoft.com/office/drawing/2014/main" id="{0118C8AC-1BDA-DB78-A0D5-13DB6D1A6F07}"/>
              </a:ext>
              <a:ext uri="{C183D7F6-B498-43B3-948B-1728B52AA6E4}">
                <adec:decorative xmlns:adec="http://schemas.microsoft.com/office/drawing/2017/decorative" val="1"/>
              </a:ext>
            </a:extLst>
          </p:cNvPr>
          <p:cNvGrpSpPr/>
          <p:nvPr userDrawn="1"/>
        </p:nvGrpSpPr>
        <p:grpSpPr>
          <a:xfrm>
            <a:off x="0" y="0"/>
            <a:ext cx="760925" cy="647700"/>
            <a:chOff x="0" y="0"/>
            <a:chExt cx="760925" cy="647700"/>
          </a:xfrm>
        </p:grpSpPr>
        <p:sp>
          <p:nvSpPr>
            <p:cNvPr id="3" name="Rectangle">
              <a:extLst>
                <a:ext uri="{FF2B5EF4-FFF2-40B4-BE49-F238E27FC236}">
                  <a16:creationId xmlns:a16="http://schemas.microsoft.com/office/drawing/2014/main" id="{47B30D48-93E9-A7A4-F8E2-1755676C65BA}"/>
                </a:ext>
                <a:ext uri="{C183D7F6-B498-43B3-948B-1728B52AA6E4}">
                  <adec:decorative xmlns:adec="http://schemas.microsoft.com/office/drawing/2017/decorative" val="1"/>
                </a:ext>
              </a:extLst>
            </p:cNvPr>
            <p:cNvSpPr/>
            <p:nvPr userDrawn="1"/>
          </p:nvSpPr>
          <p:spPr>
            <a:xfrm>
              <a:off x="0" y="0"/>
              <a:ext cx="760925" cy="6477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Inter" panose="02000503000000020004" pitchFamily="2" charset="0"/>
              </a:endParaRPr>
            </a:p>
          </p:txBody>
        </p:sp>
        <p:pic>
          <p:nvPicPr>
            <p:cNvPr id="4" name="Booz Allen logo">
              <a:extLst>
                <a:ext uri="{FF2B5EF4-FFF2-40B4-BE49-F238E27FC236}">
                  <a16:creationId xmlns:a16="http://schemas.microsoft.com/office/drawing/2014/main" id="{061B3F17-BF25-DECF-C4C8-9E009DA4E230}"/>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09694" y="143133"/>
              <a:ext cx="540328" cy="361435"/>
            </a:xfrm>
            <a:prstGeom prst="rect">
              <a:avLst/>
            </a:prstGeom>
          </p:spPr>
        </p:pic>
      </p:grpSp>
    </p:spTree>
    <p:extLst>
      <p:ext uri="{BB962C8B-B14F-4D97-AF65-F5344CB8AC3E}">
        <p14:creationId xmlns:p14="http://schemas.microsoft.com/office/powerpoint/2010/main" val="8309060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 Quote and Image">
    <p:bg>
      <p:bgPr>
        <a:solidFill>
          <a:srgbClr val="23D2D7"/>
        </a:solidFill>
        <a:effectLst/>
      </p:bgPr>
    </p:bg>
    <p:spTree>
      <p:nvGrpSpPr>
        <p:cNvPr id="1" name=""/>
        <p:cNvGrpSpPr/>
        <p:nvPr/>
      </p:nvGrpSpPr>
      <p:grpSpPr>
        <a:xfrm>
          <a:off x="0" y="0"/>
          <a:ext cx="0" cy="0"/>
          <a:chOff x="0" y="0"/>
          <a:chExt cx="0" cy="0"/>
        </a:xfrm>
      </p:grpSpPr>
      <p:pic>
        <p:nvPicPr>
          <p:cNvPr id="24" name="Quote graphic 2">
            <a:extLst>
              <a:ext uri="{FF2B5EF4-FFF2-40B4-BE49-F238E27FC236}">
                <a16:creationId xmlns:a16="http://schemas.microsoft.com/office/drawing/2014/main" id="{F3EE78D4-E2E9-DF1E-A046-0FAE03CE028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388599" y="5176583"/>
            <a:ext cx="1041400" cy="806245"/>
          </a:xfrm>
          <a:prstGeom prst="rect">
            <a:avLst/>
          </a:prstGeom>
        </p:spPr>
      </p:pic>
      <p:pic>
        <p:nvPicPr>
          <p:cNvPr id="20" name="Quote graphic 1">
            <a:extLst>
              <a:ext uri="{FF2B5EF4-FFF2-40B4-BE49-F238E27FC236}">
                <a16:creationId xmlns:a16="http://schemas.microsoft.com/office/drawing/2014/main" id="{23D48A22-DC45-7DDC-201E-2A964BB540E4}"/>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259898" y="1365149"/>
            <a:ext cx="1041400" cy="806245"/>
          </a:xfrm>
          <a:prstGeom prst="rect">
            <a:avLst/>
          </a:prstGeom>
        </p:spPr>
      </p:pic>
      <p:sp>
        <p:nvSpPr>
          <p:cNvPr id="9" name="Breadcrumb">
            <a:extLst>
              <a:ext uri="{FF2B5EF4-FFF2-40B4-BE49-F238E27FC236}">
                <a16:creationId xmlns:a16="http://schemas.microsoft.com/office/drawing/2014/main" id="{EE3324F7-F3D9-A6A7-B8B5-AE5190E27CC0}"/>
              </a:ext>
              <a:ext uri="{C183D7F6-B498-43B3-948B-1728B52AA6E4}">
                <adec:decorative xmlns:adec="http://schemas.microsoft.com/office/drawing/2017/decorative" val="0"/>
              </a:ext>
            </a:extLst>
          </p:cNvPr>
          <p:cNvSpPr>
            <a:spLocks noGrp="1"/>
          </p:cNvSpPr>
          <p:nvPr>
            <p:ph type="body" sz="quarter" idx="14" hasCustomPrompt="1"/>
          </p:nvPr>
        </p:nvSpPr>
        <p:spPr>
          <a:xfrm>
            <a:off x="6252995" y="0"/>
            <a:ext cx="3886200" cy="647700"/>
          </a:xfrm>
          <a:prstGeom prst="rect">
            <a:avLst/>
          </a:prstGeom>
        </p:spPr>
        <p:txBody>
          <a:bodyPr lIns="0" anchor="ctr">
            <a:noAutofit/>
          </a:bodyPr>
          <a:lstStyle>
            <a:lvl1pPr marL="0" indent="0">
              <a:buNone/>
              <a:defRPr sz="1200"/>
            </a:lvl1pPr>
          </a:lstStyle>
          <a:p>
            <a:pPr lvl="0"/>
            <a:r>
              <a:rPr lang="en-US" dirty="0"/>
              <a:t>OPTIONAL BREADCRUMB | SECTION TITLE</a:t>
            </a:r>
          </a:p>
        </p:txBody>
      </p:sp>
      <p:sp>
        <p:nvSpPr>
          <p:cNvPr id="6" name="Title 1">
            <a:extLst>
              <a:ext uri="{FF2B5EF4-FFF2-40B4-BE49-F238E27FC236}">
                <a16:creationId xmlns:a16="http://schemas.microsoft.com/office/drawing/2014/main" id="{F0162ADC-368D-3B38-2E44-59EBA3D76AF2}"/>
              </a:ext>
            </a:extLst>
          </p:cNvPr>
          <p:cNvSpPr>
            <a:spLocks noGrp="1"/>
          </p:cNvSpPr>
          <p:nvPr>
            <p:ph type="title" hasCustomPrompt="1"/>
          </p:nvPr>
        </p:nvSpPr>
        <p:spPr>
          <a:xfrm>
            <a:off x="6254246" y="2400300"/>
            <a:ext cx="5175753" cy="2443163"/>
          </a:xfrm>
        </p:spPr>
        <p:txBody>
          <a:bodyPr anchor="t">
            <a:noAutofit/>
          </a:bodyPr>
          <a:lstStyle>
            <a:lvl1pPr>
              <a:defRPr sz="2400" b="1">
                <a:solidFill>
                  <a:srgbClr val="000000"/>
                </a:solidFill>
                <a:latin typeface="Inter" panose="02000503000000020004" pitchFamily="2" charset="0"/>
                <a:ea typeface="Inter" panose="02000503000000020004" pitchFamily="2" charset="0"/>
              </a:defRPr>
            </a:lvl1pPr>
          </a:lstStyle>
          <a:p>
            <a:r>
              <a:rPr lang="en-US" dirty="0"/>
              <a:t>Content slides large text </a:t>
            </a:r>
            <a:br>
              <a:rPr lang="en-US" dirty="0"/>
            </a:br>
            <a:r>
              <a:rPr lang="en-US" dirty="0"/>
              <a:t>goes here et </a:t>
            </a:r>
            <a:r>
              <a:rPr lang="en-US" dirty="0" err="1"/>
              <a:t>quis</a:t>
            </a:r>
            <a:r>
              <a:rPr lang="en-US" dirty="0"/>
              <a:t> arum </a:t>
            </a:r>
            <a:r>
              <a:rPr lang="en-US" dirty="0" err="1"/>
              <a:t>incient</a:t>
            </a:r>
            <a:r>
              <a:rPr lang="en-US" dirty="0"/>
              <a:t> </a:t>
            </a:r>
            <a:r>
              <a:rPr lang="en-US" dirty="0" err="1"/>
              <a:t>volum</a:t>
            </a:r>
            <a:r>
              <a:rPr lang="en-US" dirty="0"/>
              <a:t> </a:t>
            </a:r>
            <a:r>
              <a:rPr lang="en-US" dirty="0" err="1"/>
              <a:t>harit</a:t>
            </a:r>
            <a:r>
              <a:rPr lang="en-US" dirty="0"/>
              <a:t> </a:t>
            </a:r>
            <a:r>
              <a:rPr lang="en-US" dirty="0" err="1"/>
              <a:t>lantiam</a:t>
            </a:r>
            <a:r>
              <a:rPr lang="en-US" dirty="0"/>
              <a:t> </a:t>
            </a:r>
            <a:r>
              <a:rPr lang="en-US" dirty="0" err="1"/>
              <a:t>eatur</a:t>
            </a:r>
            <a:r>
              <a:rPr lang="en-US" dirty="0"/>
              <a:t>, </a:t>
            </a:r>
            <a:r>
              <a:rPr lang="en-US" dirty="0" err="1"/>
              <a:t>conse</a:t>
            </a:r>
            <a:r>
              <a:rPr lang="en-US" dirty="0"/>
              <a:t> </a:t>
            </a:r>
            <a:r>
              <a:rPr lang="en-US" dirty="0" err="1"/>
              <a:t>consequ</a:t>
            </a:r>
            <a:r>
              <a:rPr lang="en-US" dirty="0"/>
              <a:t> </a:t>
            </a:r>
            <a:r>
              <a:rPr lang="en-US" dirty="0" err="1"/>
              <a:t>osapidunt</a:t>
            </a:r>
            <a:r>
              <a:rPr lang="en-US" dirty="0"/>
              <a:t> abo.</a:t>
            </a:r>
            <a:br>
              <a:rPr lang="en-US" dirty="0"/>
            </a:br>
            <a:endParaRPr lang="en-US" dirty="0"/>
          </a:p>
        </p:txBody>
      </p:sp>
      <p:grpSp>
        <p:nvGrpSpPr>
          <p:cNvPr id="4" name="Logo group">
            <a:extLst>
              <a:ext uri="{FF2B5EF4-FFF2-40B4-BE49-F238E27FC236}">
                <a16:creationId xmlns:a16="http://schemas.microsoft.com/office/drawing/2014/main" id="{EA506719-5FC3-2578-3135-88B5E116864F}"/>
              </a:ext>
              <a:ext uri="{C183D7F6-B498-43B3-948B-1728B52AA6E4}">
                <adec:decorative xmlns:adec="http://schemas.microsoft.com/office/drawing/2017/decorative" val="1"/>
              </a:ext>
            </a:extLst>
          </p:cNvPr>
          <p:cNvGrpSpPr/>
          <p:nvPr userDrawn="1"/>
        </p:nvGrpSpPr>
        <p:grpSpPr>
          <a:xfrm>
            <a:off x="0" y="0"/>
            <a:ext cx="760925" cy="647700"/>
            <a:chOff x="0" y="0"/>
            <a:chExt cx="760925" cy="647700"/>
          </a:xfrm>
        </p:grpSpPr>
        <p:sp>
          <p:nvSpPr>
            <p:cNvPr id="2" name="Rectangle">
              <a:extLst>
                <a:ext uri="{FF2B5EF4-FFF2-40B4-BE49-F238E27FC236}">
                  <a16:creationId xmlns:a16="http://schemas.microsoft.com/office/drawing/2014/main" id="{146EFCD1-0A86-BEA0-0605-FC9B95017E38}"/>
                </a:ext>
                <a:ext uri="{C183D7F6-B498-43B3-948B-1728B52AA6E4}">
                  <adec:decorative xmlns:adec="http://schemas.microsoft.com/office/drawing/2017/decorative" val="1"/>
                </a:ext>
              </a:extLst>
            </p:cNvPr>
            <p:cNvSpPr/>
            <p:nvPr userDrawn="1"/>
          </p:nvSpPr>
          <p:spPr>
            <a:xfrm>
              <a:off x="0" y="0"/>
              <a:ext cx="760925" cy="6477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Inter" panose="02000503000000020004" pitchFamily="2" charset="0"/>
              </a:endParaRPr>
            </a:p>
          </p:txBody>
        </p:sp>
        <p:pic>
          <p:nvPicPr>
            <p:cNvPr id="3" name="Booz Allen logo">
              <a:extLst>
                <a:ext uri="{FF2B5EF4-FFF2-40B4-BE49-F238E27FC236}">
                  <a16:creationId xmlns:a16="http://schemas.microsoft.com/office/drawing/2014/main" id="{0C3BAD9A-6F08-FDC4-9DF5-CAC4C7DC4CEF}"/>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09694" y="143133"/>
              <a:ext cx="540328" cy="361435"/>
            </a:xfrm>
            <a:prstGeom prst="rect">
              <a:avLst/>
            </a:prstGeom>
          </p:spPr>
        </p:pic>
      </p:grpSp>
      <p:sp>
        <p:nvSpPr>
          <p:cNvPr id="7" name="Picture Placeholder 6">
            <a:extLst>
              <a:ext uri="{FF2B5EF4-FFF2-40B4-BE49-F238E27FC236}">
                <a16:creationId xmlns:a16="http://schemas.microsoft.com/office/drawing/2014/main" id="{FC890D3F-E93F-A486-93CB-C1D9C8A13AAC}"/>
              </a:ext>
            </a:extLst>
          </p:cNvPr>
          <p:cNvSpPr>
            <a:spLocks noGrp="1"/>
          </p:cNvSpPr>
          <p:nvPr>
            <p:ph type="pic" sz="quarter" idx="13"/>
          </p:nvPr>
        </p:nvSpPr>
        <p:spPr>
          <a:xfrm>
            <a:off x="-15870" y="870"/>
            <a:ext cx="5925571" cy="6871377"/>
          </a:xfrm>
          <a:custGeom>
            <a:avLst/>
            <a:gdLst>
              <a:gd name="connsiteX0" fmla="*/ 5914032 w 5925571"/>
              <a:gd name="connsiteY0" fmla="*/ 0 h 6871377"/>
              <a:gd name="connsiteX1" fmla="*/ 5925571 w 5925571"/>
              <a:gd name="connsiteY1" fmla="*/ 6866468 h 6871377"/>
              <a:gd name="connsiteX2" fmla="*/ 5128 w 5925571"/>
              <a:gd name="connsiteY2" fmla="*/ 6871377 h 6871377"/>
              <a:gd name="connsiteX3" fmla="*/ 20 w 5925571"/>
              <a:gd name="connsiteY3" fmla="*/ 644399 h 6871377"/>
              <a:gd name="connsiteX4" fmla="*/ 15265 w 5925571"/>
              <a:gd name="connsiteY4" fmla="*/ 644406 h 6871377"/>
              <a:gd name="connsiteX5" fmla="*/ 15265 w 5925571"/>
              <a:gd name="connsiteY5" fmla="*/ 646830 h 6871377"/>
              <a:gd name="connsiteX6" fmla="*/ 776190 w 5925571"/>
              <a:gd name="connsiteY6" fmla="*/ 646830 h 6871377"/>
              <a:gd name="connsiteX7" fmla="*/ 776190 w 5925571"/>
              <a:gd name="connsiteY7" fmla="*/ 165 h 6871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5571" h="6871377">
                <a:moveTo>
                  <a:pt x="5914032" y="0"/>
                </a:moveTo>
                <a:cubicBezTo>
                  <a:pt x="5916613" y="2286706"/>
                  <a:pt x="5922990" y="4579762"/>
                  <a:pt x="5925571" y="6866468"/>
                </a:cubicBezTo>
                <a:lnTo>
                  <a:pt x="5128" y="6871377"/>
                </a:lnTo>
                <a:cubicBezTo>
                  <a:pt x="5533" y="5470573"/>
                  <a:pt x="-385" y="2045203"/>
                  <a:pt x="20" y="644399"/>
                </a:cubicBezTo>
                <a:lnTo>
                  <a:pt x="15265" y="644406"/>
                </a:lnTo>
                <a:lnTo>
                  <a:pt x="15265" y="646830"/>
                </a:lnTo>
                <a:lnTo>
                  <a:pt x="776190" y="646830"/>
                </a:lnTo>
                <a:lnTo>
                  <a:pt x="776190" y="165"/>
                </a:lnTo>
                <a:close/>
              </a:path>
            </a:pathLst>
          </a:custGeom>
          <a:solidFill>
            <a:schemeClr val="bg1">
              <a:lumMod val="95000"/>
            </a:schemeClr>
          </a:solidFill>
          <a:ln>
            <a:noFill/>
          </a:ln>
        </p:spPr>
        <p:txBody>
          <a:bodyPr wrap="square" anchor="ctr">
            <a:noAutofit/>
          </a:bodyPr>
          <a:lstStyle>
            <a:lvl1pPr algn="ctr">
              <a:defRPr/>
            </a:lvl1pPr>
          </a:lstStyle>
          <a:p>
            <a:endParaRPr lang="en-US"/>
          </a:p>
        </p:txBody>
      </p:sp>
    </p:spTree>
    <p:extLst>
      <p:ext uri="{BB962C8B-B14F-4D97-AF65-F5344CB8AC3E}">
        <p14:creationId xmlns:p14="http://schemas.microsoft.com/office/powerpoint/2010/main" val="23963738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 Stat and Image">
    <p:bg>
      <p:bgPr>
        <a:solidFill>
          <a:schemeClr val="bg1"/>
        </a:solidFill>
        <a:effectLst/>
      </p:bgPr>
    </p:bg>
    <p:spTree>
      <p:nvGrpSpPr>
        <p:cNvPr id="1" name=""/>
        <p:cNvGrpSpPr/>
        <p:nvPr/>
      </p:nvGrpSpPr>
      <p:grpSpPr>
        <a:xfrm>
          <a:off x="0" y="0"/>
          <a:ext cx="0" cy="0"/>
          <a:chOff x="0" y="0"/>
          <a:chExt cx="0" cy="0"/>
        </a:xfrm>
      </p:grpSpPr>
      <p:sp>
        <p:nvSpPr>
          <p:cNvPr id="9" name="Breadcrumb">
            <a:extLst>
              <a:ext uri="{FF2B5EF4-FFF2-40B4-BE49-F238E27FC236}">
                <a16:creationId xmlns:a16="http://schemas.microsoft.com/office/drawing/2014/main" id="{EE3324F7-F3D9-A6A7-B8B5-AE5190E27CC0}"/>
              </a:ext>
              <a:ext uri="{C183D7F6-B498-43B3-948B-1728B52AA6E4}">
                <adec:decorative xmlns:adec="http://schemas.microsoft.com/office/drawing/2017/decorative" val="0"/>
              </a:ext>
            </a:extLst>
          </p:cNvPr>
          <p:cNvSpPr>
            <a:spLocks noGrp="1"/>
          </p:cNvSpPr>
          <p:nvPr>
            <p:ph type="body" sz="quarter" idx="14" hasCustomPrompt="1"/>
          </p:nvPr>
        </p:nvSpPr>
        <p:spPr>
          <a:xfrm>
            <a:off x="6252229" y="0"/>
            <a:ext cx="3671306" cy="647700"/>
          </a:xfrm>
          <a:prstGeom prst="rect">
            <a:avLst/>
          </a:prstGeom>
        </p:spPr>
        <p:txBody>
          <a:bodyPr lIns="0" anchor="ctr">
            <a:noAutofit/>
          </a:bodyPr>
          <a:lstStyle>
            <a:lvl1pPr marL="0" indent="0">
              <a:buNone/>
              <a:defRPr sz="1200"/>
            </a:lvl1pPr>
          </a:lstStyle>
          <a:p>
            <a:pPr lvl="0"/>
            <a:r>
              <a:rPr lang="en-US" dirty="0"/>
              <a:t>OPTIONAL BREADCRUMB | SECTION TITLE</a:t>
            </a:r>
          </a:p>
        </p:txBody>
      </p:sp>
      <p:sp>
        <p:nvSpPr>
          <p:cNvPr id="2" name="Large stat">
            <a:extLst>
              <a:ext uri="{FF2B5EF4-FFF2-40B4-BE49-F238E27FC236}">
                <a16:creationId xmlns:a16="http://schemas.microsoft.com/office/drawing/2014/main" id="{C7353263-B1A8-D01F-94A5-BC3BE1D0803F}"/>
              </a:ext>
            </a:extLst>
          </p:cNvPr>
          <p:cNvSpPr>
            <a:spLocks noGrp="1"/>
          </p:cNvSpPr>
          <p:nvPr>
            <p:ph type="body" sz="quarter" idx="24" hasCustomPrompt="1"/>
          </p:nvPr>
        </p:nvSpPr>
        <p:spPr>
          <a:xfrm>
            <a:off x="6253976" y="1142151"/>
            <a:ext cx="5157224" cy="1207349"/>
          </a:xfrm>
          <a:prstGeom prst="rect">
            <a:avLst/>
          </a:prstGeom>
        </p:spPr>
        <p:txBody>
          <a:bodyPr/>
          <a:lstStyle>
            <a:lvl1pPr marL="0" indent="0">
              <a:buNone/>
              <a:defRPr sz="11200" b="1">
                <a:solidFill>
                  <a:schemeClr val="accent5"/>
                </a:solidFill>
              </a:defRPr>
            </a:lvl1pPr>
            <a:lvl2pPr marL="263525" indent="0">
              <a:buNone/>
              <a:defRPr/>
            </a:lvl2pPr>
            <a:lvl3pPr marL="487363" indent="0">
              <a:buNone/>
              <a:defRPr/>
            </a:lvl3pPr>
            <a:lvl4pPr marL="1371600" indent="0">
              <a:buNone/>
              <a:defRPr/>
            </a:lvl4pPr>
            <a:lvl5pPr marL="1828800" indent="0">
              <a:buNone/>
              <a:defRPr/>
            </a:lvl5pPr>
          </a:lstStyle>
          <a:p>
            <a:pPr lvl="0"/>
            <a:r>
              <a:rPr lang="en-US" dirty="0"/>
              <a:t>00%</a:t>
            </a:r>
          </a:p>
        </p:txBody>
      </p:sp>
      <p:sp>
        <p:nvSpPr>
          <p:cNvPr id="6" name="Text Placeholder 1">
            <a:extLst>
              <a:ext uri="{FF2B5EF4-FFF2-40B4-BE49-F238E27FC236}">
                <a16:creationId xmlns:a16="http://schemas.microsoft.com/office/drawing/2014/main" id="{F0162ADC-368D-3B38-2E44-59EBA3D76AF2}"/>
              </a:ext>
            </a:extLst>
          </p:cNvPr>
          <p:cNvSpPr>
            <a:spLocks noGrp="1"/>
          </p:cNvSpPr>
          <p:nvPr>
            <p:ph type="title" hasCustomPrompt="1"/>
          </p:nvPr>
        </p:nvSpPr>
        <p:spPr>
          <a:xfrm>
            <a:off x="6253976" y="2705100"/>
            <a:ext cx="5157224" cy="3147291"/>
          </a:xfrm>
        </p:spPr>
        <p:txBody>
          <a:bodyPr anchor="t">
            <a:noAutofit/>
          </a:bodyPr>
          <a:lstStyle>
            <a:lvl1pPr>
              <a:defRPr sz="2400" b="1">
                <a:solidFill>
                  <a:srgbClr val="000000"/>
                </a:solidFill>
                <a:latin typeface="Inter" panose="02000503000000020004" pitchFamily="2" charset="0"/>
                <a:ea typeface="Inter" panose="02000503000000020004" pitchFamily="2" charset="0"/>
              </a:defRPr>
            </a:lvl1pPr>
          </a:lstStyle>
          <a:p>
            <a:r>
              <a:rPr lang="en-US" dirty="0"/>
              <a:t>Content slides large stat </a:t>
            </a:r>
            <a:br>
              <a:rPr lang="en-US" dirty="0"/>
            </a:br>
            <a:r>
              <a:rPr lang="en-US" dirty="0"/>
              <a:t>goes here et </a:t>
            </a:r>
            <a:r>
              <a:rPr lang="en-US" dirty="0" err="1"/>
              <a:t>quis</a:t>
            </a:r>
            <a:r>
              <a:rPr lang="en-US" dirty="0"/>
              <a:t> arum </a:t>
            </a:r>
            <a:r>
              <a:rPr lang="en-US" dirty="0" err="1"/>
              <a:t>incient</a:t>
            </a:r>
            <a:r>
              <a:rPr lang="en-US" dirty="0"/>
              <a:t> </a:t>
            </a:r>
            <a:r>
              <a:rPr lang="en-US" dirty="0" err="1"/>
              <a:t>volum</a:t>
            </a:r>
            <a:r>
              <a:rPr lang="en-US" dirty="0"/>
              <a:t> </a:t>
            </a:r>
            <a:r>
              <a:rPr lang="en-US" dirty="0" err="1"/>
              <a:t>harit</a:t>
            </a:r>
            <a:r>
              <a:rPr lang="en-US" dirty="0"/>
              <a:t> </a:t>
            </a:r>
            <a:r>
              <a:rPr lang="en-US" dirty="0" err="1"/>
              <a:t>lantiam</a:t>
            </a:r>
            <a:r>
              <a:rPr lang="en-US" dirty="0"/>
              <a:t> </a:t>
            </a:r>
            <a:r>
              <a:rPr lang="en-US" dirty="0" err="1"/>
              <a:t>eatur</a:t>
            </a:r>
            <a:r>
              <a:rPr lang="en-US" dirty="0"/>
              <a:t>, </a:t>
            </a:r>
            <a:r>
              <a:rPr lang="en-US" dirty="0" err="1"/>
              <a:t>conse</a:t>
            </a:r>
            <a:r>
              <a:rPr lang="en-US" dirty="0"/>
              <a:t> </a:t>
            </a:r>
            <a:r>
              <a:rPr lang="en-US" dirty="0" err="1"/>
              <a:t>consequ</a:t>
            </a:r>
            <a:r>
              <a:rPr lang="en-US" dirty="0"/>
              <a:t> </a:t>
            </a:r>
            <a:r>
              <a:rPr lang="en-US" dirty="0" err="1"/>
              <a:t>osapidunt</a:t>
            </a:r>
            <a:r>
              <a:rPr lang="en-US" dirty="0"/>
              <a:t> abo.</a:t>
            </a:r>
            <a:br>
              <a:rPr lang="en-US" dirty="0"/>
            </a:br>
            <a:endParaRPr lang="en-US" dirty="0"/>
          </a:p>
        </p:txBody>
      </p:sp>
      <p:grpSp>
        <p:nvGrpSpPr>
          <p:cNvPr id="5" name="Logo group">
            <a:extLst>
              <a:ext uri="{FF2B5EF4-FFF2-40B4-BE49-F238E27FC236}">
                <a16:creationId xmlns:a16="http://schemas.microsoft.com/office/drawing/2014/main" id="{67CF346E-FB9A-EFED-B485-093C1910ABCC}"/>
              </a:ext>
              <a:ext uri="{C183D7F6-B498-43B3-948B-1728B52AA6E4}">
                <adec:decorative xmlns:adec="http://schemas.microsoft.com/office/drawing/2017/decorative" val="1"/>
              </a:ext>
            </a:extLst>
          </p:cNvPr>
          <p:cNvGrpSpPr/>
          <p:nvPr userDrawn="1"/>
        </p:nvGrpSpPr>
        <p:grpSpPr>
          <a:xfrm>
            <a:off x="0" y="0"/>
            <a:ext cx="760925" cy="647700"/>
            <a:chOff x="0" y="0"/>
            <a:chExt cx="760925" cy="647700"/>
          </a:xfrm>
        </p:grpSpPr>
        <p:sp>
          <p:nvSpPr>
            <p:cNvPr id="3" name="Rectangle">
              <a:extLst>
                <a:ext uri="{FF2B5EF4-FFF2-40B4-BE49-F238E27FC236}">
                  <a16:creationId xmlns:a16="http://schemas.microsoft.com/office/drawing/2014/main" id="{6CDECA25-2871-0E70-86B9-3E0A92CA1C6D}"/>
                </a:ext>
                <a:ext uri="{C183D7F6-B498-43B3-948B-1728B52AA6E4}">
                  <adec:decorative xmlns:adec="http://schemas.microsoft.com/office/drawing/2017/decorative" val="1"/>
                </a:ext>
              </a:extLst>
            </p:cNvPr>
            <p:cNvSpPr/>
            <p:nvPr userDrawn="1"/>
          </p:nvSpPr>
          <p:spPr>
            <a:xfrm>
              <a:off x="0" y="0"/>
              <a:ext cx="760925" cy="6477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Inter" panose="02000503000000020004" pitchFamily="2" charset="0"/>
              </a:endParaRPr>
            </a:p>
          </p:txBody>
        </p:sp>
        <p:pic>
          <p:nvPicPr>
            <p:cNvPr id="4" name="Booz Allen logo">
              <a:extLst>
                <a:ext uri="{FF2B5EF4-FFF2-40B4-BE49-F238E27FC236}">
                  <a16:creationId xmlns:a16="http://schemas.microsoft.com/office/drawing/2014/main" id="{96697F3E-52C7-688D-0B28-01275561506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9694" y="143133"/>
              <a:ext cx="540328" cy="361435"/>
            </a:xfrm>
            <a:prstGeom prst="rect">
              <a:avLst/>
            </a:prstGeom>
          </p:spPr>
        </p:pic>
      </p:grpSp>
      <p:sp>
        <p:nvSpPr>
          <p:cNvPr id="11" name="Picture Placeholder 10">
            <a:extLst>
              <a:ext uri="{FF2B5EF4-FFF2-40B4-BE49-F238E27FC236}">
                <a16:creationId xmlns:a16="http://schemas.microsoft.com/office/drawing/2014/main" id="{3118AEC8-1F17-9EC7-34BF-90395468B08D}"/>
              </a:ext>
            </a:extLst>
          </p:cNvPr>
          <p:cNvSpPr>
            <a:spLocks noGrp="1"/>
          </p:cNvSpPr>
          <p:nvPr>
            <p:ph type="pic" sz="quarter" idx="13"/>
          </p:nvPr>
        </p:nvSpPr>
        <p:spPr>
          <a:xfrm>
            <a:off x="-5921" y="1778"/>
            <a:ext cx="5925147" cy="6870470"/>
          </a:xfrm>
          <a:custGeom>
            <a:avLst/>
            <a:gdLst>
              <a:gd name="connsiteX0" fmla="*/ 5916783 w 5925147"/>
              <a:gd name="connsiteY0" fmla="*/ 0 h 6870470"/>
              <a:gd name="connsiteX1" fmla="*/ 5925147 w 5925147"/>
              <a:gd name="connsiteY1" fmla="*/ 6865561 h 6870470"/>
              <a:gd name="connsiteX2" fmla="*/ 4704 w 5925147"/>
              <a:gd name="connsiteY2" fmla="*/ 6870470 h 6870470"/>
              <a:gd name="connsiteX3" fmla="*/ 21 w 5925147"/>
              <a:gd name="connsiteY3" fmla="*/ 647092 h 6870470"/>
              <a:gd name="connsiteX4" fmla="*/ 767043 w 5925147"/>
              <a:gd name="connsiteY4" fmla="*/ 647436 h 6870470"/>
              <a:gd name="connsiteX5" fmla="*/ 766846 w 5925147"/>
              <a:gd name="connsiteY5" fmla="*/ 583304 h 6870470"/>
              <a:gd name="connsiteX6" fmla="*/ 766846 w 5925147"/>
              <a:gd name="connsiteY6" fmla="*/ 2432 h 6870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25147" h="6870470">
                <a:moveTo>
                  <a:pt x="5916783" y="0"/>
                </a:moveTo>
                <a:cubicBezTo>
                  <a:pt x="5919364" y="2286706"/>
                  <a:pt x="5922566" y="4578855"/>
                  <a:pt x="5925147" y="6865561"/>
                </a:cubicBezTo>
                <a:lnTo>
                  <a:pt x="4704" y="6870470"/>
                </a:lnTo>
                <a:cubicBezTo>
                  <a:pt x="5109" y="5469666"/>
                  <a:pt x="-384" y="2047896"/>
                  <a:pt x="21" y="647092"/>
                </a:cubicBezTo>
                <a:lnTo>
                  <a:pt x="767043" y="647436"/>
                </a:lnTo>
                <a:lnTo>
                  <a:pt x="766846" y="583304"/>
                </a:lnTo>
                <a:lnTo>
                  <a:pt x="766846" y="2432"/>
                </a:lnTo>
                <a:close/>
              </a:path>
            </a:pathLst>
          </a:custGeom>
          <a:solidFill>
            <a:schemeClr val="bg1">
              <a:lumMod val="95000"/>
            </a:schemeClr>
          </a:solidFill>
        </p:spPr>
        <p:txBody>
          <a:bodyPr wrap="square" anchor="ctr">
            <a:noAutofit/>
          </a:bodyPr>
          <a:lstStyle>
            <a:lvl1pPr algn="ctr">
              <a:defRPr/>
            </a:lvl1pPr>
          </a:lstStyle>
          <a:p>
            <a:endParaRPr lang="en-US"/>
          </a:p>
        </p:txBody>
      </p:sp>
    </p:spTree>
    <p:extLst>
      <p:ext uri="{BB962C8B-B14F-4D97-AF65-F5344CB8AC3E}">
        <p14:creationId xmlns:p14="http://schemas.microsoft.com/office/powerpoint/2010/main" val="595129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White">
    <p:bg>
      <p:bgPr>
        <a:solidFill>
          <a:schemeClr val="bg1"/>
        </a:solidFill>
        <a:effectLst/>
      </p:bgPr>
    </p:bg>
    <p:spTree>
      <p:nvGrpSpPr>
        <p:cNvPr id="1" name=""/>
        <p:cNvGrpSpPr/>
        <p:nvPr/>
      </p:nvGrpSpPr>
      <p:grpSpPr>
        <a:xfrm>
          <a:off x="0" y="0"/>
          <a:ext cx="0" cy="0"/>
          <a:chOff x="0" y="0"/>
          <a:chExt cx="0" cy="0"/>
        </a:xfrm>
      </p:grpSpPr>
      <p:sp>
        <p:nvSpPr>
          <p:cNvPr id="2" name="www.boozallen.com">
            <a:hlinkClick r:id="rId2"/>
            <a:extLst>
              <a:ext uri="{FF2B5EF4-FFF2-40B4-BE49-F238E27FC236}">
                <a16:creationId xmlns:a16="http://schemas.microsoft.com/office/drawing/2014/main" id="{CD17F323-B3BB-01D8-40BA-04766D1A1A7F}"/>
              </a:ext>
              <a:ext uri="{C183D7F6-B498-43B3-948B-1728B52AA6E4}">
                <adec:decorative xmlns:adec="http://schemas.microsoft.com/office/drawing/2017/decorative" val="1"/>
              </a:ext>
            </a:extLst>
          </p:cNvPr>
          <p:cNvSpPr txBox="1"/>
          <p:nvPr userDrawn="1"/>
        </p:nvSpPr>
        <p:spPr>
          <a:xfrm>
            <a:off x="6896100" y="6438650"/>
            <a:ext cx="1828800" cy="230832"/>
          </a:xfrm>
          <a:prstGeom prst="rect">
            <a:avLst/>
          </a:prstGeom>
          <a:noFill/>
        </p:spPr>
        <p:txBody>
          <a:bodyPr wrap="square" lIns="0" anchor="b">
            <a:spAutoFit/>
          </a:bodyPr>
          <a:lstStyle/>
          <a:p>
            <a:pPr algn="l"/>
            <a:r>
              <a:rPr lang="en-US" sz="900" b="1">
                <a:latin typeface="Inter" panose="02000503000000020004" pitchFamily="2" charset="0"/>
                <a:ea typeface="Inter" panose="02000503000000020004" pitchFamily="2" charset="0"/>
              </a:rPr>
              <a:t>boozallen.com</a:t>
            </a:r>
          </a:p>
        </p:txBody>
      </p:sp>
      <p:sp>
        <p:nvSpPr>
          <p:cNvPr id="19" name="Title Placeholder 1">
            <a:extLst>
              <a:ext uri="{FF2B5EF4-FFF2-40B4-BE49-F238E27FC236}">
                <a16:creationId xmlns:a16="http://schemas.microsoft.com/office/drawing/2014/main" id="{74E1C5A8-B806-674D-3F8A-85FC2A944118}"/>
              </a:ext>
            </a:extLst>
          </p:cNvPr>
          <p:cNvSpPr>
            <a:spLocks noGrp="1"/>
          </p:cNvSpPr>
          <p:nvPr>
            <p:ph type="title" hasCustomPrompt="1"/>
          </p:nvPr>
        </p:nvSpPr>
        <p:spPr>
          <a:xfrm>
            <a:off x="6896100" y="2644219"/>
            <a:ext cx="4533900" cy="1614630"/>
          </a:xfrm>
          <a:prstGeom prst="rect">
            <a:avLst/>
          </a:prstGeom>
        </p:spPr>
        <p:txBody>
          <a:bodyPr vert="horz" lIns="0" tIns="45720" rIns="0" bIns="45720" rtlCol="0" anchor="b">
            <a:noAutofit/>
          </a:bodyPr>
          <a:lstStyle>
            <a:lvl1pPr>
              <a:defRPr sz="3600"/>
            </a:lvl1pPr>
          </a:lstStyle>
          <a:p>
            <a:r>
              <a:rPr lang="en-US" dirty="0"/>
              <a:t>Click to edit </a:t>
            </a:r>
            <a:br>
              <a:rPr lang="en-US" dirty="0"/>
            </a:br>
            <a:r>
              <a:rPr lang="en-US" dirty="0"/>
              <a:t>Master title</a:t>
            </a:r>
          </a:p>
        </p:txBody>
      </p:sp>
      <p:sp>
        <p:nvSpPr>
          <p:cNvPr id="18" name="Text Placeholder 2">
            <a:extLst>
              <a:ext uri="{FF2B5EF4-FFF2-40B4-BE49-F238E27FC236}">
                <a16:creationId xmlns:a16="http://schemas.microsoft.com/office/drawing/2014/main" id="{DB1EC780-3435-B9B6-A3A5-E378726D3B27}"/>
              </a:ext>
            </a:extLst>
          </p:cNvPr>
          <p:cNvSpPr>
            <a:spLocks noGrp="1"/>
          </p:cNvSpPr>
          <p:nvPr>
            <p:ph idx="1" hasCustomPrompt="1"/>
          </p:nvPr>
        </p:nvSpPr>
        <p:spPr>
          <a:xfrm>
            <a:off x="6896100" y="4239539"/>
            <a:ext cx="4533900" cy="1080237"/>
          </a:xfrm>
          <a:prstGeom prst="rect">
            <a:avLst/>
          </a:prstGeom>
        </p:spPr>
        <p:txBody>
          <a:bodyPr vert="horz" lIns="0" tIns="45720" rIns="0" bIns="45720" rtlCol="0">
            <a:noAutofit/>
          </a:bodyPr>
          <a:lstStyle/>
          <a:p>
            <a:pPr lvl="0"/>
            <a:r>
              <a:rPr lang="en-US" dirty="0"/>
              <a:t>Optional subhead goes here optional subhead here</a:t>
            </a:r>
          </a:p>
        </p:txBody>
      </p:sp>
      <p:sp>
        <p:nvSpPr>
          <p:cNvPr id="17" name="Text Placeholder 3">
            <a:extLst>
              <a:ext uri="{FF2B5EF4-FFF2-40B4-BE49-F238E27FC236}">
                <a16:creationId xmlns:a16="http://schemas.microsoft.com/office/drawing/2014/main" id="{A448AC0F-843A-4994-E7CE-3CBBFBB8A472}"/>
              </a:ext>
            </a:extLst>
          </p:cNvPr>
          <p:cNvSpPr>
            <a:spLocks noGrp="1"/>
          </p:cNvSpPr>
          <p:nvPr>
            <p:ph type="body" sz="quarter" idx="11" hasCustomPrompt="1"/>
          </p:nvPr>
        </p:nvSpPr>
        <p:spPr>
          <a:xfrm>
            <a:off x="6896101" y="5314612"/>
            <a:ext cx="4533899" cy="353992"/>
          </a:xfrm>
        </p:spPr>
        <p:txBody>
          <a:bodyPr>
            <a:noAutofit/>
          </a:bodyPr>
          <a:lstStyle>
            <a:lvl1pPr>
              <a:defRPr sz="1200" b="1"/>
            </a:lvl1pPr>
          </a:lstStyle>
          <a:p>
            <a:pPr lvl="0"/>
            <a:r>
              <a:rPr lang="en-US" dirty="0"/>
              <a:t>MONTH YEAR</a:t>
            </a:r>
          </a:p>
        </p:txBody>
      </p:sp>
      <p:sp>
        <p:nvSpPr>
          <p:cNvPr id="8" name="Picture Placeholder 7">
            <a:extLst>
              <a:ext uri="{FF2B5EF4-FFF2-40B4-BE49-F238E27FC236}">
                <a16:creationId xmlns:a16="http://schemas.microsoft.com/office/drawing/2014/main" id="{829E3893-E58E-4139-68A9-7CDB5E66558F}"/>
              </a:ext>
            </a:extLst>
          </p:cNvPr>
          <p:cNvSpPr>
            <a:spLocks noGrp="1"/>
          </p:cNvSpPr>
          <p:nvPr>
            <p:ph type="pic" sz="quarter" idx="13"/>
          </p:nvPr>
        </p:nvSpPr>
        <p:spPr>
          <a:xfrm>
            <a:off x="-13092" y="1044"/>
            <a:ext cx="6110951" cy="6871205"/>
          </a:xfrm>
          <a:custGeom>
            <a:avLst/>
            <a:gdLst>
              <a:gd name="connsiteX0" fmla="*/ 1755398 w 6110951"/>
              <a:gd name="connsiteY0" fmla="*/ 0 h 6871205"/>
              <a:gd name="connsiteX1" fmla="*/ 6110274 w 6110951"/>
              <a:gd name="connsiteY1" fmla="*/ 1674 h 6871205"/>
              <a:gd name="connsiteX2" fmla="*/ 6109629 w 6110951"/>
              <a:gd name="connsiteY2" fmla="*/ 6866296 h 6871205"/>
              <a:gd name="connsiteX3" fmla="*/ 0 w 6110951"/>
              <a:gd name="connsiteY3" fmla="*/ 6871205 h 6871205"/>
              <a:gd name="connsiteX4" fmla="*/ 12248 w 6110951"/>
              <a:gd name="connsiteY4" fmla="*/ 1466940 h 6871205"/>
              <a:gd name="connsiteX5" fmla="*/ 26806 w 6110951"/>
              <a:gd name="connsiteY5" fmla="*/ 1466939 h 6871205"/>
              <a:gd name="connsiteX6" fmla="*/ 26806 w 6110951"/>
              <a:gd name="connsiteY6" fmla="*/ 1470335 h 6871205"/>
              <a:gd name="connsiteX7" fmla="*/ 1755398 w 6110951"/>
              <a:gd name="connsiteY7" fmla="*/ 1470335 h 687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10951" h="6871205">
                <a:moveTo>
                  <a:pt x="1755398" y="0"/>
                </a:moveTo>
                <a:lnTo>
                  <a:pt x="6110274" y="1674"/>
                </a:lnTo>
                <a:cubicBezTo>
                  <a:pt x="6112855" y="2288380"/>
                  <a:pt x="6107048" y="4579590"/>
                  <a:pt x="6109629" y="6866296"/>
                </a:cubicBezTo>
                <a:lnTo>
                  <a:pt x="0" y="6871205"/>
                </a:lnTo>
                <a:cubicBezTo>
                  <a:pt x="405" y="5470401"/>
                  <a:pt x="11843" y="2867744"/>
                  <a:pt x="12248" y="1466940"/>
                </a:cubicBezTo>
                <a:lnTo>
                  <a:pt x="26806" y="1466939"/>
                </a:lnTo>
                <a:lnTo>
                  <a:pt x="26806" y="1470335"/>
                </a:lnTo>
                <a:lnTo>
                  <a:pt x="1755398" y="1470335"/>
                </a:lnTo>
                <a:close/>
              </a:path>
            </a:pathLst>
          </a:custGeom>
        </p:spPr>
        <p:txBody>
          <a:bodyPr wrap="square" anchor="ctr">
            <a:noAutofit/>
          </a:bodyPr>
          <a:lstStyle>
            <a:lvl1pPr algn="ctr">
              <a:defRPr/>
            </a:lvl1pPr>
          </a:lstStyle>
          <a:p>
            <a:r>
              <a:rPr lang="en-US"/>
              <a:t>Click icon to add picture</a:t>
            </a:r>
          </a:p>
        </p:txBody>
      </p:sp>
      <p:grpSp>
        <p:nvGrpSpPr>
          <p:cNvPr id="3" name="Logo group">
            <a:extLst>
              <a:ext uri="{FF2B5EF4-FFF2-40B4-BE49-F238E27FC236}">
                <a16:creationId xmlns:a16="http://schemas.microsoft.com/office/drawing/2014/main" id="{67BA0E48-9F14-EBF6-9259-5E8FE65B6A92}"/>
              </a:ext>
              <a:ext uri="{C183D7F6-B498-43B3-948B-1728B52AA6E4}">
                <adec:decorative xmlns:adec="http://schemas.microsoft.com/office/drawing/2017/decorative" val="1"/>
              </a:ext>
            </a:extLst>
          </p:cNvPr>
          <p:cNvGrpSpPr/>
          <p:nvPr userDrawn="1"/>
        </p:nvGrpSpPr>
        <p:grpSpPr>
          <a:xfrm>
            <a:off x="0" y="0"/>
            <a:ext cx="1728592" cy="1471379"/>
            <a:chOff x="0" y="0"/>
            <a:chExt cx="760925" cy="647700"/>
          </a:xfrm>
        </p:grpSpPr>
        <p:sp>
          <p:nvSpPr>
            <p:cNvPr id="4" name="Rectangle">
              <a:extLst>
                <a:ext uri="{FF2B5EF4-FFF2-40B4-BE49-F238E27FC236}">
                  <a16:creationId xmlns:a16="http://schemas.microsoft.com/office/drawing/2014/main" id="{3ED138E3-860D-CB4F-5856-4C45C3BE5F8E}"/>
                </a:ext>
                <a:ext uri="{C183D7F6-B498-43B3-948B-1728B52AA6E4}">
                  <adec:decorative xmlns:adec="http://schemas.microsoft.com/office/drawing/2017/decorative" val="1"/>
                </a:ext>
              </a:extLst>
            </p:cNvPr>
            <p:cNvSpPr/>
            <p:nvPr userDrawn="1"/>
          </p:nvSpPr>
          <p:spPr>
            <a:xfrm>
              <a:off x="0" y="0"/>
              <a:ext cx="760925" cy="6477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Inter" panose="02000503000000020004" pitchFamily="2" charset="0"/>
              </a:endParaRPr>
            </a:p>
          </p:txBody>
        </p:sp>
        <p:pic>
          <p:nvPicPr>
            <p:cNvPr id="5" name="Booz Allen logo">
              <a:extLst>
                <a:ext uri="{FF2B5EF4-FFF2-40B4-BE49-F238E27FC236}">
                  <a16:creationId xmlns:a16="http://schemas.microsoft.com/office/drawing/2014/main" id="{169A00C5-A80E-226A-5ED4-FDD931F89A54}"/>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16336" y="143133"/>
              <a:ext cx="540327" cy="361435"/>
            </a:xfrm>
            <a:prstGeom prst="rect">
              <a:avLst/>
            </a:prstGeom>
          </p:spPr>
        </p:pic>
      </p:grpSp>
    </p:spTree>
    <p:extLst>
      <p:ext uri="{BB962C8B-B14F-4D97-AF65-F5344CB8AC3E}">
        <p14:creationId xmlns:p14="http://schemas.microsoft.com/office/powerpoint/2010/main" val="18045093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 Agenda">
    <p:spTree>
      <p:nvGrpSpPr>
        <p:cNvPr id="1" name=""/>
        <p:cNvGrpSpPr/>
        <p:nvPr/>
      </p:nvGrpSpPr>
      <p:grpSpPr>
        <a:xfrm>
          <a:off x="0" y="0"/>
          <a:ext cx="0" cy="0"/>
          <a:chOff x="0" y="0"/>
          <a:chExt cx="0" cy="0"/>
        </a:xfrm>
      </p:grpSpPr>
      <p:sp>
        <p:nvSpPr>
          <p:cNvPr id="13" name="Rectangle ">
            <a:extLst>
              <a:ext uri="{FF2B5EF4-FFF2-40B4-BE49-F238E27FC236}">
                <a16:creationId xmlns:a16="http://schemas.microsoft.com/office/drawing/2014/main" id="{B6FA7567-8A0E-46F5-B4AF-853CB5AC4EBA}"/>
              </a:ext>
              <a:ext uri="{C183D7F6-B498-43B3-948B-1728B52AA6E4}">
                <adec:decorative xmlns:adec="http://schemas.microsoft.com/office/drawing/2017/decorative" val="1"/>
              </a:ext>
            </a:extLst>
          </p:cNvPr>
          <p:cNvSpPr/>
          <p:nvPr userDrawn="1"/>
        </p:nvSpPr>
        <p:spPr>
          <a:xfrm>
            <a:off x="0" y="647700"/>
            <a:ext cx="914399" cy="6210300"/>
          </a:xfrm>
          <a:prstGeom prst="rect">
            <a:avLst/>
          </a:prstGeom>
          <a:solidFill>
            <a:srgbClr val="23D2D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Inter" panose="02000503000000020004" pitchFamily="2" charset="0"/>
            </a:endParaRPr>
          </a:p>
        </p:txBody>
      </p:sp>
      <p:sp>
        <p:nvSpPr>
          <p:cNvPr id="3" name="Rectangle ">
            <a:extLst>
              <a:ext uri="{FF2B5EF4-FFF2-40B4-BE49-F238E27FC236}">
                <a16:creationId xmlns:a16="http://schemas.microsoft.com/office/drawing/2014/main" id="{1646C344-C360-E160-3F38-B1CE1441A2B1}"/>
              </a:ext>
              <a:ext uri="{C183D7F6-B498-43B3-948B-1728B52AA6E4}">
                <adec:decorative xmlns:adec="http://schemas.microsoft.com/office/drawing/2017/decorative" val="1"/>
              </a:ext>
            </a:extLst>
          </p:cNvPr>
          <p:cNvSpPr/>
          <p:nvPr userDrawn="1"/>
        </p:nvSpPr>
        <p:spPr>
          <a:xfrm>
            <a:off x="762000" y="0"/>
            <a:ext cx="5333999" cy="6858000"/>
          </a:xfrm>
          <a:prstGeom prst="rect">
            <a:avLst/>
          </a:prstGeom>
          <a:solidFill>
            <a:srgbClr val="23D2D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Inter" panose="02000503000000020004" pitchFamily="2" charset="0"/>
            </a:endParaRPr>
          </a:p>
        </p:txBody>
      </p:sp>
      <p:sp>
        <p:nvSpPr>
          <p:cNvPr id="18" name="www.boozallen.com">
            <a:extLst>
              <a:ext uri="{FF2B5EF4-FFF2-40B4-BE49-F238E27FC236}">
                <a16:creationId xmlns:a16="http://schemas.microsoft.com/office/drawing/2014/main" id="{90F2E23F-9B0F-EF94-262C-F8182ABAB233}"/>
              </a:ext>
              <a:ext uri="{C183D7F6-B498-43B3-948B-1728B52AA6E4}">
                <adec:decorative xmlns:adec="http://schemas.microsoft.com/office/drawing/2017/decorative" val="1"/>
              </a:ext>
            </a:extLst>
          </p:cNvPr>
          <p:cNvSpPr txBox="1"/>
          <p:nvPr userDrawn="1"/>
        </p:nvSpPr>
        <p:spPr>
          <a:xfrm>
            <a:off x="824476" y="6432790"/>
            <a:ext cx="3848638" cy="230832"/>
          </a:xfrm>
          <a:prstGeom prst="rect">
            <a:avLst/>
          </a:prstGeom>
          <a:noFill/>
        </p:spPr>
        <p:txBody>
          <a:bodyPr wrap="square">
            <a:spAutoFit/>
          </a:bodyPr>
          <a:lstStyle/>
          <a:p>
            <a:pPr algn="l"/>
            <a:r>
              <a:rPr lang="en-US" sz="900" b="1">
                <a:latin typeface="Inter" panose="02000503000000020004" pitchFamily="2" charset="0"/>
                <a:ea typeface="Inter" panose="02000503000000020004" pitchFamily="2" charset="0"/>
              </a:rPr>
              <a:t>boozallen.com</a:t>
            </a:r>
          </a:p>
        </p:txBody>
      </p:sp>
      <p:sp>
        <p:nvSpPr>
          <p:cNvPr id="7" name="Breadcrumb ">
            <a:extLst>
              <a:ext uri="{FF2B5EF4-FFF2-40B4-BE49-F238E27FC236}">
                <a16:creationId xmlns:a16="http://schemas.microsoft.com/office/drawing/2014/main" id="{13DC81D1-1331-8F60-1225-7EA97B4D0798}"/>
              </a:ext>
              <a:ext uri="{C183D7F6-B498-43B3-948B-1728B52AA6E4}">
                <adec:decorative xmlns:adec="http://schemas.microsoft.com/office/drawing/2017/decorative" val="1"/>
              </a:ext>
            </a:extLst>
          </p:cNvPr>
          <p:cNvSpPr>
            <a:spLocks noGrp="1"/>
          </p:cNvSpPr>
          <p:nvPr>
            <p:ph type="body" sz="quarter" idx="13" hasCustomPrompt="1"/>
          </p:nvPr>
        </p:nvSpPr>
        <p:spPr>
          <a:xfrm>
            <a:off x="914400" y="0"/>
            <a:ext cx="5181600" cy="647700"/>
          </a:xfrm>
          <a:prstGeom prst="rect">
            <a:avLst/>
          </a:prstGeom>
        </p:spPr>
        <p:txBody>
          <a:bodyPr lIns="0" rIns="0" anchor="ctr">
            <a:noAutofit/>
          </a:bodyPr>
          <a:lstStyle>
            <a:lvl1pPr marL="0" indent="0">
              <a:buNone/>
              <a:defRPr sz="1200"/>
            </a:lvl1pPr>
          </a:lstStyle>
          <a:p>
            <a:pPr lvl="0"/>
            <a:r>
              <a:rPr lang="en-US" dirty="0"/>
              <a:t>OPTIONAL BREADCRUMB | SECTION TITLE</a:t>
            </a:r>
          </a:p>
        </p:txBody>
      </p:sp>
      <p:sp>
        <p:nvSpPr>
          <p:cNvPr id="2" name="Title 1">
            <a:extLst>
              <a:ext uri="{FF2B5EF4-FFF2-40B4-BE49-F238E27FC236}">
                <a16:creationId xmlns:a16="http://schemas.microsoft.com/office/drawing/2014/main" id="{568D0F1E-C365-D419-72A4-DDD535992EF3}"/>
              </a:ext>
            </a:extLst>
          </p:cNvPr>
          <p:cNvSpPr>
            <a:spLocks noGrp="1"/>
          </p:cNvSpPr>
          <p:nvPr>
            <p:ph type="title" hasCustomPrompt="1"/>
          </p:nvPr>
        </p:nvSpPr>
        <p:spPr>
          <a:xfrm>
            <a:off x="920119" y="1381119"/>
            <a:ext cx="3928240" cy="1754916"/>
          </a:xfrm>
          <a:prstGeom prst="rect">
            <a:avLst/>
          </a:prstGeom>
        </p:spPr>
        <p:txBody>
          <a:bodyPr>
            <a:noAutofit/>
          </a:bodyPr>
          <a:lstStyle>
            <a:lvl1pPr>
              <a:defRPr>
                <a:solidFill>
                  <a:schemeClr val="tx1"/>
                </a:solidFill>
              </a:defRPr>
            </a:lvl1pPr>
          </a:lstStyle>
          <a:p>
            <a:r>
              <a:rPr lang="en-US" dirty="0"/>
              <a:t>Today’s Agenda</a:t>
            </a:r>
          </a:p>
        </p:txBody>
      </p:sp>
      <p:sp>
        <p:nvSpPr>
          <p:cNvPr id="4" name="Summary">
            <a:extLst>
              <a:ext uri="{FF2B5EF4-FFF2-40B4-BE49-F238E27FC236}">
                <a16:creationId xmlns:a16="http://schemas.microsoft.com/office/drawing/2014/main" id="{A92F1AC2-D1AD-9447-4AE8-EDCE86F5EF1C}"/>
              </a:ext>
            </a:extLst>
          </p:cNvPr>
          <p:cNvSpPr>
            <a:spLocks noGrp="1"/>
          </p:cNvSpPr>
          <p:nvPr>
            <p:ph sz="quarter" idx="14" hasCustomPrompt="1"/>
          </p:nvPr>
        </p:nvSpPr>
        <p:spPr>
          <a:xfrm>
            <a:off x="914400" y="3310358"/>
            <a:ext cx="3942931" cy="2499035"/>
          </a:xfrm>
          <a:prstGeom prst="rect">
            <a:avLst/>
          </a:prstGeom>
        </p:spPr>
        <p:txBody>
          <a:bodyPr lIns="0">
            <a:noAutofit/>
          </a:bodyPr>
          <a:lstStyle>
            <a:lvl1pPr marL="0" indent="0">
              <a:buNone/>
              <a:defRPr sz="1600" i="1">
                <a:solidFill>
                  <a:schemeClr val="tx1"/>
                </a:solidFill>
                <a:latin typeface="Source Serif 4" panose="02040603050405020204" pitchFamily="18" charset="0"/>
                <a:ea typeface="Source Serif 4" panose="02040603050405020204" pitchFamily="18" charset="0"/>
              </a:defRPr>
            </a:lvl1pPr>
          </a:lstStyle>
          <a:p>
            <a:pPr lvl="0"/>
            <a:r>
              <a:rPr lang="en-US" dirty="0"/>
              <a:t>Insert list of meeting participants or summary of meeting goal here</a:t>
            </a:r>
          </a:p>
        </p:txBody>
      </p:sp>
      <p:sp>
        <p:nvSpPr>
          <p:cNvPr id="19" name="01">
            <a:extLst>
              <a:ext uri="{FF2B5EF4-FFF2-40B4-BE49-F238E27FC236}">
                <a16:creationId xmlns:a16="http://schemas.microsoft.com/office/drawing/2014/main" id="{0B1DD8F3-0212-33DC-C6DB-F5C756AF2354}"/>
              </a:ext>
            </a:extLst>
          </p:cNvPr>
          <p:cNvSpPr>
            <a:spLocks noGrp="1"/>
          </p:cNvSpPr>
          <p:nvPr>
            <p:ph type="body" sz="quarter" idx="17" hasCustomPrompt="1"/>
          </p:nvPr>
        </p:nvSpPr>
        <p:spPr>
          <a:xfrm>
            <a:off x="5186597" y="1379391"/>
            <a:ext cx="743149" cy="978408"/>
          </a:xfrm>
          <a:prstGeom prst="rect">
            <a:avLst/>
          </a:prstGeom>
        </p:spPr>
        <p:txBody>
          <a:bodyPr lIns="0" tIns="0" rIns="0" bIns="0">
            <a:noAutofit/>
          </a:bodyPr>
          <a:lstStyle>
            <a:lvl1pPr marL="0" indent="0" algn="r">
              <a:buNone/>
              <a:defRPr sz="2800" b="1">
                <a:solidFill>
                  <a:schemeClr val="tx1"/>
                </a:solidFill>
                <a:latin typeface="Inter" panose="02000503000000020004" pitchFamily="2" charset="0"/>
                <a:ea typeface="Inter" panose="02000503000000020004" pitchFamily="2" charset="0"/>
              </a:defRPr>
            </a:lvl1pPr>
            <a:lvl2pPr marL="263525" indent="0">
              <a:buNone/>
              <a:defRPr/>
            </a:lvl2pPr>
            <a:lvl3pPr marL="487363" indent="0">
              <a:buNone/>
              <a:defRPr/>
            </a:lvl3pPr>
            <a:lvl4pPr marL="1371600" indent="0">
              <a:buNone/>
              <a:defRPr/>
            </a:lvl4pPr>
            <a:lvl5pPr marL="1828800" indent="0">
              <a:buNone/>
              <a:defRPr/>
            </a:lvl5pPr>
          </a:lstStyle>
          <a:p>
            <a:pPr lvl="0"/>
            <a:r>
              <a:rPr lang="en-US" dirty="0"/>
              <a:t>01</a:t>
            </a:r>
          </a:p>
        </p:txBody>
      </p:sp>
      <p:sp>
        <p:nvSpPr>
          <p:cNvPr id="5" name="Text Placeholder 1">
            <a:extLst>
              <a:ext uri="{FF2B5EF4-FFF2-40B4-BE49-F238E27FC236}">
                <a16:creationId xmlns:a16="http://schemas.microsoft.com/office/drawing/2014/main" id="{22121096-ABD5-9B0F-0F16-48C5469BCC53}"/>
              </a:ext>
            </a:extLst>
          </p:cNvPr>
          <p:cNvSpPr>
            <a:spLocks noGrp="1"/>
          </p:cNvSpPr>
          <p:nvPr>
            <p:ph idx="1" hasCustomPrompt="1"/>
          </p:nvPr>
        </p:nvSpPr>
        <p:spPr>
          <a:xfrm>
            <a:off x="6259975" y="1379391"/>
            <a:ext cx="5181600" cy="975879"/>
          </a:xfrm>
          <a:prstGeom prst="rect">
            <a:avLst/>
          </a:prstGeom>
        </p:spPr>
        <p:txBody>
          <a:bodyPr vert="horz" lIns="0" tIns="45720" rIns="0" bIns="45720" rtlCol="0" anchor="t">
            <a:noAutofit/>
          </a:bodyPr>
          <a:lstStyle>
            <a:lvl1pPr marL="0" indent="0">
              <a:buNone/>
              <a:defRPr sz="1400" b="0" i="0">
                <a:latin typeface="Inter" panose="02000503000000020004" pitchFamily="2" charset="0"/>
                <a:ea typeface="Inter" panose="02000503000000020004" pitchFamily="2" charset="0"/>
              </a:defRPr>
            </a:lvl1pPr>
            <a:lvl2pPr marL="263525" indent="0">
              <a:buNone/>
              <a:defRPr/>
            </a:lvl2pPr>
            <a:lvl3pPr marL="487363" indent="0">
              <a:buNone/>
              <a:defRPr/>
            </a:lvl3pPr>
          </a:lstStyle>
          <a:p>
            <a:pPr lvl="0"/>
            <a:r>
              <a:rPr lang="en-US" dirty="0"/>
              <a:t>Agenda Item Description</a:t>
            </a:r>
            <a:endParaRPr lang="en-US" dirty="0">
              <a:effectLst/>
              <a:latin typeface="Aptos" panose="020B0004020202020204" pitchFamily="34" charset="0"/>
            </a:endParaRPr>
          </a:p>
        </p:txBody>
      </p:sp>
      <p:sp>
        <p:nvSpPr>
          <p:cNvPr id="20" name="02">
            <a:extLst>
              <a:ext uri="{FF2B5EF4-FFF2-40B4-BE49-F238E27FC236}">
                <a16:creationId xmlns:a16="http://schemas.microsoft.com/office/drawing/2014/main" id="{509A2292-BFFC-ABA1-3555-B5EF0CCB71F6}"/>
              </a:ext>
            </a:extLst>
          </p:cNvPr>
          <p:cNvSpPr>
            <a:spLocks noGrp="1"/>
          </p:cNvSpPr>
          <p:nvPr>
            <p:ph type="body" sz="quarter" idx="18" hasCustomPrompt="1"/>
          </p:nvPr>
        </p:nvSpPr>
        <p:spPr>
          <a:xfrm>
            <a:off x="5186597" y="2515030"/>
            <a:ext cx="743149" cy="978408"/>
          </a:xfrm>
          <a:prstGeom prst="rect">
            <a:avLst/>
          </a:prstGeom>
        </p:spPr>
        <p:txBody>
          <a:bodyPr lIns="0" tIns="0" rIns="0" bIns="0">
            <a:noAutofit/>
          </a:bodyPr>
          <a:lstStyle>
            <a:lvl1pPr marL="0" indent="0" algn="r">
              <a:buNone/>
              <a:defRPr sz="2800" b="1">
                <a:solidFill>
                  <a:schemeClr val="tx1"/>
                </a:solidFill>
                <a:latin typeface="Inter" panose="02000503000000020004" pitchFamily="2" charset="0"/>
                <a:ea typeface="Inter" panose="02000503000000020004" pitchFamily="2" charset="0"/>
              </a:defRPr>
            </a:lvl1pPr>
            <a:lvl2pPr marL="263525" indent="0">
              <a:buNone/>
              <a:defRPr/>
            </a:lvl2pPr>
            <a:lvl3pPr marL="487363" indent="0">
              <a:buNone/>
              <a:defRPr/>
            </a:lvl3pPr>
            <a:lvl4pPr marL="1371600" indent="0">
              <a:buNone/>
              <a:defRPr/>
            </a:lvl4pPr>
            <a:lvl5pPr marL="1828800" indent="0">
              <a:buNone/>
              <a:defRPr/>
            </a:lvl5pPr>
          </a:lstStyle>
          <a:p>
            <a:pPr lvl="0"/>
            <a:r>
              <a:rPr lang="en-US" dirty="0"/>
              <a:t>02</a:t>
            </a:r>
          </a:p>
        </p:txBody>
      </p:sp>
      <p:sp>
        <p:nvSpPr>
          <p:cNvPr id="12" name="Text Placeholder 2">
            <a:extLst>
              <a:ext uri="{FF2B5EF4-FFF2-40B4-BE49-F238E27FC236}">
                <a16:creationId xmlns:a16="http://schemas.microsoft.com/office/drawing/2014/main" id="{B0779F41-6F15-E23E-A6C2-5C405D064A4C}"/>
              </a:ext>
            </a:extLst>
          </p:cNvPr>
          <p:cNvSpPr>
            <a:spLocks noGrp="1"/>
          </p:cNvSpPr>
          <p:nvPr>
            <p:ph type="body" sz="quarter" idx="15" hasCustomPrompt="1"/>
          </p:nvPr>
        </p:nvSpPr>
        <p:spPr>
          <a:xfrm>
            <a:off x="6248400" y="2505065"/>
            <a:ext cx="5199063" cy="985844"/>
          </a:xfrm>
          <a:prstGeom prst="rect">
            <a:avLst/>
          </a:prstGeom>
        </p:spPr>
        <p:txBody>
          <a:bodyPr lIns="0">
            <a:noAutofit/>
          </a:bodyPr>
          <a:lstStyle>
            <a:lvl1pPr marL="0" indent="0">
              <a:buNone/>
              <a:defRPr sz="1400" b="0" i="0">
                <a:latin typeface="Inter" panose="02000503000000020004" pitchFamily="2" charset="0"/>
                <a:ea typeface="Inter Light" panose="02000503000000020004" pitchFamily="2" charset="0"/>
              </a:defRPr>
            </a:lvl1pPr>
          </a:lstStyle>
          <a:p>
            <a:pPr lvl="0"/>
            <a:r>
              <a:rPr lang="en-US" dirty="0"/>
              <a:t>Agenda Item Description</a:t>
            </a:r>
            <a:endParaRPr lang="en-US" dirty="0">
              <a:effectLst/>
              <a:latin typeface="Aptos" panose="020B0004020202020204" pitchFamily="34" charset="0"/>
            </a:endParaRPr>
          </a:p>
        </p:txBody>
      </p:sp>
      <p:sp>
        <p:nvSpPr>
          <p:cNvPr id="21" name="03">
            <a:extLst>
              <a:ext uri="{FF2B5EF4-FFF2-40B4-BE49-F238E27FC236}">
                <a16:creationId xmlns:a16="http://schemas.microsoft.com/office/drawing/2014/main" id="{EADB5D56-47FF-F8FD-53E2-59E4DE977A57}"/>
              </a:ext>
            </a:extLst>
          </p:cNvPr>
          <p:cNvSpPr>
            <a:spLocks noGrp="1"/>
          </p:cNvSpPr>
          <p:nvPr>
            <p:ph type="body" sz="quarter" idx="19" hasCustomPrompt="1"/>
          </p:nvPr>
        </p:nvSpPr>
        <p:spPr>
          <a:xfrm>
            <a:off x="5186597" y="3656644"/>
            <a:ext cx="743149" cy="978408"/>
          </a:xfrm>
          <a:prstGeom prst="rect">
            <a:avLst/>
          </a:prstGeom>
        </p:spPr>
        <p:txBody>
          <a:bodyPr lIns="0" tIns="0" rIns="0" bIns="0">
            <a:noAutofit/>
          </a:bodyPr>
          <a:lstStyle>
            <a:lvl1pPr marL="0" indent="0" algn="r">
              <a:buNone/>
              <a:defRPr sz="2800" b="1">
                <a:solidFill>
                  <a:schemeClr val="tx1"/>
                </a:solidFill>
                <a:latin typeface="Inter" panose="02000503000000020004" pitchFamily="2" charset="0"/>
                <a:ea typeface="Inter" panose="02000503000000020004" pitchFamily="2" charset="0"/>
              </a:defRPr>
            </a:lvl1pPr>
            <a:lvl2pPr marL="263525" indent="0">
              <a:buNone/>
              <a:defRPr/>
            </a:lvl2pPr>
            <a:lvl3pPr marL="487363" indent="0">
              <a:buNone/>
              <a:defRPr/>
            </a:lvl3pPr>
            <a:lvl4pPr marL="1371600" indent="0">
              <a:buNone/>
              <a:defRPr/>
            </a:lvl4pPr>
            <a:lvl5pPr marL="1828800" indent="0">
              <a:buNone/>
              <a:defRPr/>
            </a:lvl5pPr>
          </a:lstStyle>
          <a:p>
            <a:pPr lvl="0"/>
            <a:r>
              <a:rPr lang="en-US" dirty="0"/>
              <a:t>03</a:t>
            </a:r>
          </a:p>
        </p:txBody>
      </p:sp>
      <p:sp>
        <p:nvSpPr>
          <p:cNvPr id="16" name="Text Placeholder 3">
            <a:extLst>
              <a:ext uri="{FF2B5EF4-FFF2-40B4-BE49-F238E27FC236}">
                <a16:creationId xmlns:a16="http://schemas.microsoft.com/office/drawing/2014/main" id="{854A634F-1426-0C53-0A35-C7E85C33F9D9}"/>
              </a:ext>
            </a:extLst>
          </p:cNvPr>
          <p:cNvSpPr>
            <a:spLocks noGrp="1"/>
          </p:cNvSpPr>
          <p:nvPr>
            <p:ph type="body" sz="quarter" idx="16" hasCustomPrompt="1"/>
          </p:nvPr>
        </p:nvSpPr>
        <p:spPr>
          <a:xfrm>
            <a:off x="6259513" y="3640704"/>
            <a:ext cx="5181600" cy="976312"/>
          </a:xfrm>
          <a:prstGeom prst="rect">
            <a:avLst/>
          </a:prstGeom>
        </p:spPr>
        <p:txBody>
          <a:bodyPr lIns="0">
            <a:noAutofit/>
          </a:bodyPr>
          <a:lstStyle>
            <a:lvl1pPr marL="0" indent="0">
              <a:buNone/>
              <a:defRPr sz="1400" b="0" i="0">
                <a:latin typeface="Inter" panose="02000503000000020004" pitchFamily="2" charset="0"/>
                <a:ea typeface="Inter Light" panose="02000503000000020004" pitchFamily="2" charset="0"/>
              </a:defRPr>
            </a:lvl1pPr>
            <a:lvl2pPr marL="263525" indent="0">
              <a:buNone/>
              <a:defRPr/>
            </a:lvl2pPr>
            <a:lvl3pPr marL="487363" indent="0">
              <a:buNone/>
              <a:defRPr/>
            </a:lvl3pPr>
            <a:lvl4pPr marL="1371600" indent="0">
              <a:buNone/>
              <a:defRPr/>
            </a:lvl4pPr>
            <a:lvl5pPr marL="1828800" indent="0">
              <a:buNone/>
              <a:defRPr/>
            </a:lvl5pPr>
          </a:lstStyle>
          <a:p>
            <a:pPr lvl="0"/>
            <a:r>
              <a:rPr lang="en-US" dirty="0"/>
              <a:t>Agenda Item Description</a:t>
            </a:r>
            <a:endParaRPr lang="en-US" dirty="0">
              <a:effectLst/>
              <a:latin typeface="Aptos" panose="020B0004020202020204" pitchFamily="34" charset="0"/>
            </a:endParaRPr>
          </a:p>
        </p:txBody>
      </p:sp>
      <p:sp>
        <p:nvSpPr>
          <p:cNvPr id="23" name="04">
            <a:extLst>
              <a:ext uri="{FF2B5EF4-FFF2-40B4-BE49-F238E27FC236}">
                <a16:creationId xmlns:a16="http://schemas.microsoft.com/office/drawing/2014/main" id="{DEA208F7-E4A9-36CE-8375-BF6B2AB5A3A5}"/>
              </a:ext>
            </a:extLst>
          </p:cNvPr>
          <p:cNvSpPr>
            <a:spLocks noGrp="1"/>
          </p:cNvSpPr>
          <p:nvPr>
            <p:ph type="body" sz="quarter" idx="21" hasCustomPrompt="1"/>
          </p:nvPr>
        </p:nvSpPr>
        <p:spPr>
          <a:xfrm>
            <a:off x="5175483" y="4830985"/>
            <a:ext cx="743149" cy="978408"/>
          </a:xfrm>
          <a:prstGeom prst="rect">
            <a:avLst/>
          </a:prstGeom>
        </p:spPr>
        <p:txBody>
          <a:bodyPr lIns="0" tIns="0" rIns="0" bIns="0">
            <a:noAutofit/>
          </a:bodyPr>
          <a:lstStyle>
            <a:lvl1pPr marL="0" indent="0" algn="r">
              <a:buNone/>
              <a:defRPr sz="2800" b="1">
                <a:solidFill>
                  <a:schemeClr val="tx1"/>
                </a:solidFill>
                <a:latin typeface="Inter" panose="02000503000000020004" pitchFamily="2" charset="0"/>
                <a:ea typeface="Inter" panose="02000503000000020004" pitchFamily="2" charset="0"/>
              </a:defRPr>
            </a:lvl1pPr>
            <a:lvl2pPr marL="263525" indent="0">
              <a:buNone/>
              <a:defRPr/>
            </a:lvl2pPr>
            <a:lvl3pPr marL="487363" indent="0">
              <a:buNone/>
              <a:defRPr/>
            </a:lvl3pPr>
            <a:lvl4pPr marL="1371600" indent="0">
              <a:buNone/>
              <a:defRPr/>
            </a:lvl4pPr>
            <a:lvl5pPr marL="1828800" indent="0">
              <a:buNone/>
              <a:defRPr/>
            </a:lvl5pPr>
          </a:lstStyle>
          <a:p>
            <a:pPr lvl="0"/>
            <a:r>
              <a:rPr lang="en-US" dirty="0"/>
              <a:t>04</a:t>
            </a:r>
          </a:p>
        </p:txBody>
      </p:sp>
      <p:sp>
        <p:nvSpPr>
          <p:cNvPr id="22" name="Text Placeholder 4">
            <a:extLst>
              <a:ext uri="{FF2B5EF4-FFF2-40B4-BE49-F238E27FC236}">
                <a16:creationId xmlns:a16="http://schemas.microsoft.com/office/drawing/2014/main" id="{D3369B81-8A21-DFB9-F740-EB86E899D116}"/>
              </a:ext>
            </a:extLst>
          </p:cNvPr>
          <p:cNvSpPr>
            <a:spLocks noGrp="1"/>
          </p:cNvSpPr>
          <p:nvPr>
            <p:ph type="body" sz="quarter" idx="20" hasCustomPrompt="1"/>
          </p:nvPr>
        </p:nvSpPr>
        <p:spPr>
          <a:xfrm>
            <a:off x="6248399" y="4815045"/>
            <a:ext cx="5181600" cy="976312"/>
          </a:xfrm>
          <a:prstGeom prst="rect">
            <a:avLst/>
          </a:prstGeom>
        </p:spPr>
        <p:txBody>
          <a:bodyPr lIns="0">
            <a:noAutofit/>
          </a:bodyPr>
          <a:lstStyle>
            <a:lvl1pPr marL="0" indent="0">
              <a:buNone/>
              <a:defRPr sz="1400" b="0" i="0">
                <a:latin typeface="Inter" panose="02000503000000020004" pitchFamily="2" charset="0"/>
                <a:ea typeface="Inter" panose="02000503000000020004" pitchFamily="2" charset="0"/>
              </a:defRPr>
            </a:lvl1pPr>
            <a:lvl2pPr marL="263525" indent="0">
              <a:buNone/>
              <a:defRPr/>
            </a:lvl2pPr>
            <a:lvl3pPr marL="487363" indent="0">
              <a:buNone/>
              <a:defRPr/>
            </a:lvl3pPr>
            <a:lvl4pPr marL="1371600" indent="0">
              <a:buNone/>
              <a:defRPr/>
            </a:lvl4pPr>
            <a:lvl5pPr marL="1828800" indent="0">
              <a:buNone/>
              <a:defRPr/>
            </a:lvl5pPr>
          </a:lstStyle>
          <a:p>
            <a:pPr lvl="0"/>
            <a:r>
              <a:rPr lang="en-US" dirty="0"/>
              <a:t>Agenda Item Description</a:t>
            </a:r>
            <a:endParaRPr lang="en-US" dirty="0">
              <a:effectLst/>
              <a:latin typeface="Aptos" panose="020B0004020202020204" pitchFamily="34" charset="0"/>
            </a:endParaRPr>
          </a:p>
        </p:txBody>
      </p:sp>
    </p:spTree>
    <p:extLst>
      <p:ext uri="{BB962C8B-B14F-4D97-AF65-F5344CB8AC3E}">
        <p14:creationId xmlns:p14="http://schemas.microsoft.com/office/powerpoint/2010/main" val="247710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ummary - Exec">
    <p:spTree>
      <p:nvGrpSpPr>
        <p:cNvPr id="1" name=""/>
        <p:cNvGrpSpPr/>
        <p:nvPr/>
      </p:nvGrpSpPr>
      <p:grpSpPr>
        <a:xfrm>
          <a:off x="0" y="0"/>
          <a:ext cx="0" cy="0"/>
          <a:chOff x="0" y="0"/>
          <a:chExt cx="0" cy="0"/>
        </a:xfrm>
      </p:grpSpPr>
      <p:sp>
        <p:nvSpPr>
          <p:cNvPr id="14" name="Rectangle ">
            <a:extLst>
              <a:ext uri="{FF2B5EF4-FFF2-40B4-BE49-F238E27FC236}">
                <a16:creationId xmlns:a16="http://schemas.microsoft.com/office/drawing/2014/main" id="{07759315-1E87-8FAE-AE91-004CC4694065}"/>
              </a:ext>
              <a:ext uri="{C183D7F6-B498-43B3-948B-1728B52AA6E4}">
                <adec:decorative xmlns:adec="http://schemas.microsoft.com/office/drawing/2017/decorative" val="1"/>
              </a:ext>
            </a:extLst>
          </p:cNvPr>
          <p:cNvSpPr/>
          <p:nvPr userDrawn="1"/>
        </p:nvSpPr>
        <p:spPr>
          <a:xfrm>
            <a:off x="0" y="647700"/>
            <a:ext cx="914399" cy="6210300"/>
          </a:xfrm>
          <a:prstGeom prst="rect">
            <a:avLst/>
          </a:prstGeom>
          <a:solidFill>
            <a:srgbClr val="23D2D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Inter" panose="02000503000000020004" pitchFamily="2" charset="0"/>
            </a:endParaRPr>
          </a:p>
        </p:txBody>
      </p:sp>
      <p:sp>
        <p:nvSpPr>
          <p:cNvPr id="3" name="Rectangle ">
            <a:extLst>
              <a:ext uri="{FF2B5EF4-FFF2-40B4-BE49-F238E27FC236}">
                <a16:creationId xmlns:a16="http://schemas.microsoft.com/office/drawing/2014/main" id="{C65FA28C-0EAC-4753-8A5B-B0C7ECFE3188}"/>
              </a:ext>
              <a:ext uri="{C183D7F6-B498-43B3-948B-1728B52AA6E4}">
                <adec:decorative xmlns:adec="http://schemas.microsoft.com/office/drawing/2017/decorative" val="1"/>
              </a:ext>
            </a:extLst>
          </p:cNvPr>
          <p:cNvSpPr/>
          <p:nvPr userDrawn="1"/>
        </p:nvSpPr>
        <p:spPr>
          <a:xfrm>
            <a:off x="762000" y="0"/>
            <a:ext cx="5334000" cy="6858000"/>
          </a:xfrm>
          <a:prstGeom prst="rect">
            <a:avLst/>
          </a:prstGeom>
          <a:solidFill>
            <a:srgbClr val="23D2D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US" b="0" i="0">
              <a:latin typeface="Inter" panose="02000503000000020004" pitchFamily="2" charset="0"/>
            </a:endParaRPr>
          </a:p>
        </p:txBody>
      </p:sp>
      <p:sp>
        <p:nvSpPr>
          <p:cNvPr id="23" name="www.boozallen.com">
            <a:extLst>
              <a:ext uri="{FF2B5EF4-FFF2-40B4-BE49-F238E27FC236}">
                <a16:creationId xmlns:a16="http://schemas.microsoft.com/office/drawing/2014/main" id="{F2BF1D8E-EAA9-C201-B49C-ED9FE666EC59}"/>
              </a:ext>
              <a:ext uri="{C183D7F6-B498-43B3-948B-1728B52AA6E4}">
                <adec:decorative xmlns:adec="http://schemas.microsoft.com/office/drawing/2017/decorative" val="1"/>
              </a:ext>
            </a:extLst>
          </p:cNvPr>
          <p:cNvSpPr txBox="1"/>
          <p:nvPr userDrawn="1"/>
        </p:nvSpPr>
        <p:spPr>
          <a:xfrm>
            <a:off x="824476" y="6432790"/>
            <a:ext cx="3848638" cy="230832"/>
          </a:xfrm>
          <a:prstGeom prst="rect">
            <a:avLst/>
          </a:prstGeom>
          <a:noFill/>
        </p:spPr>
        <p:txBody>
          <a:bodyPr wrap="square">
            <a:spAutoFit/>
          </a:bodyPr>
          <a:lstStyle/>
          <a:p>
            <a:pPr algn="l"/>
            <a:r>
              <a:rPr lang="en-US" sz="900" b="1">
                <a:latin typeface="Inter" panose="02000503000000020004" pitchFamily="2" charset="0"/>
                <a:ea typeface="Inter" panose="02000503000000020004" pitchFamily="2" charset="0"/>
              </a:rPr>
              <a:t>boozallen.com</a:t>
            </a:r>
          </a:p>
        </p:txBody>
      </p:sp>
      <p:sp>
        <p:nvSpPr>
          <p:cNvPr id="9" name="Breadcrumb">
            <a:extLst>
              <a:ext uri="{FF2B5EF4-FFF2-40B4-BE49-F238E27FC236}">
                <a16:creationId xmlns:a16="http://schemas.microsoft.com/office/drawing/2014/main" id="{EE3324F7-F3D9-A6A7-B8B5-AE5190E27CC0}"/>
              </a:ext>
              <a:ext uri="{C183D7F6-B498-43B3-948B-1728B52AA6E4}">
                <adec:decorative xmlns:adec="http://schemas.microsoft.com/office/drawing/2017/decorative" val="1"/>
              </a:ext>
            </a:extLst>
          </p:cNvPr>
          <p:cNvSpPr>
            <a:spLocks noGrp="1"/>
          </p:cNvSpPr>
          <p:nvPr>
            <p:ph type="body" sz="quarter" idx="14" hasCustomPrompt="1"/>
          </p:nvPr>
        </p:nvSpPr>
        <p:spPr>
          <a:xfrm>
            <a:off x="914400" y="0"/>
            <a:ext cx="5181600" cy="647700"/>
          </a:xfrm>
          <a:prstGeom prst="rect">
            <a:avLst/>
          </a:prstGeom>
        </p:spPr>
        <p:txBody>
          <a:bodyPr lIns="0" anchor="ctr">
            <a:noAutofit/>
          </a:bodyPr>
          <a:lstStyle>
            <a:lvl1pPr marL="0" indent="0">
              <a:buNone/>
              <a:defRPr sz="1200"/>
            </a:lvl1pPr>
          </a:lstStyle>
          <a:p>
            <a:pPr lvl="0"/>
            <a:r>
              <a:rPr lang="en-US" dirty="0"/>
              <a:t>OPTIONAL BREADCRUMB | SECTION TITLE</a:t>
            </a:r>
          </a:p>
        </p:txBody>
      </p:sp>
      <p:sp>
        <p:nvSpPr>
          <p:cNvPr id="2" name="Title 1">
            <a:extLst>
              <a:ext uri="{FF2B5EF4-FFF2-40B4-BE49-F238E27FC236}">
                <a16:creationId xmlns:a16="http://schemas.microsoft.com/office/drawing/2014/main" id="{90EA792F-4190-793A-F90F-2F40D4119EED}"/>
              </a:ext>
            </a:extLst>
          </p:cNvPr>
          <p:cNvSpPr>
            <a:spLocks noGrp="1"/>
          </p:cNvSpPr>
          <p:nvPr>
            <p:ph type="title" hasCustomPrompt="1"/>
          </p:nvPr>
        </p:nvSpPr>
        <p:spPr>
          <a:xfrm>
            <a:off x="914400" y="1379546"/>
            <a:ext cx="4718758" cy="1708617"/>
          </a:xfrm>
          <a:prstGeom prst="rect">
            <a:avLst/>
          </a:prstGeom>
        </p:spPr>
        <p:txBody>
          <a:bodyPr>
            <a:noAutofit/>
          </a:bodyPr>
          <a:lstStyle/>
          <a:p>
            <a:r>
              <a:rPr lang="en-US" dirty="0"/>
              <a:t>Executive</a:t>
            </a:r>
            <a:br>
              <a:rPr lang="en-US" dirty="0"/>
            </a:br>
            <a:r>
              <a:rPr lang="en-US" dirty="0"/>
              <a:t>Summary</a:t>
            </a:r>
          </a:p>
        </p:txBody>
      </p:sp>
      <p:sp>
        <p:nvSpPr>
          <p:cNvPr id="8" name="Key facts header">
            <a:extLst>
              <a:ext uri="{FF2B5EF4-FFF2-40B4-BE49-F238E27FC236}">
                <a16:creationId xmlns:a16="http://schemas.microsoft.com/office/drawing/2014/main" id="{74F36111-49C6-D196-A053-8A30FEF0E574}"/>
              </a:ext>
            </a:extLst>
          </p:cNvPr>
          <p:cNvSpPr>
            <a:spLocks noGrp="1"/>
          </p:cNvSpPr>
          <p:nvPr>
            <p:ph sz="quarter" idx="15" hasCustomPrompt="1"/>
          </p:nvPr>
        </p:nvSpPr>
        <p:spPr>
          <a:xfrm>
            <a:off x="918918" y="3345081"/>
            <a:ext cx="2514600" cy="242887"/>
          </a:xfrm>
          <a:prstGeom prst="rect">
            <a:avLst/>
          </a:prstGeom>
        </p:spPr>
        <p:txBody>
          <a:bodyPr lIns="0" tIns="0" rIns="0" bIns="0">
            <a:noAutofit/>
          </a:bodyPr>
          <a:lstStyle>
            <a:lvl1pPr marL="0" indent="0">
              <a:buNone/>
              <a:defRPr b="1" i="0">
                <a:latin typeface="Inter" panose="02000503000000020004" pitchFamily="2" charset="0"/>
                <a:ea typeface="Inter" panose="02000503000000020004" pitchFamily="2" charset="0"/>
              </a:defRPr>
            </a:lvl1pPr>
          </a:lstStyle>
          <a:p>
            <a:pPr lvl="0"/>
            <a:r>
              <a:rPr lang="en-US" dirty="0"/>
              <a:t>Key facts</a:t>
            </a:r>
          </a:p>
        </p:txBody>
      </p:sp>
      <p:sp>
        <p:nvSpPr>
          <p:cNvPr id="12" name="Stat 1">
            <a:extLst>
              <a:ext uri="{FF2B5EF4-FFF2-40B4-BE49-F238E27FC236}">
                <a16:creationId xmlns:a16="http://schemas.microsoft.com/office/drawing/2014/main" id="{B9EF31EB-62B4-9D4B-1B1A-40B071435366}"/>
              </a:ext>
            </a:extLst>
          </p:cNvPr>
          <p:cNvSpPr>
            <a:spLocks noGrp="1"/>
          </p:cNvSpPr>
          <p:nvPr>
            <p:ph type="body" sz="quarter" idx="17" hasCustomPrompt="1"/>
          </p:nvPr>
        </p:nvSpPr>
        <p:spPr>
          <a:xfrm>
            <a:off x="918918" y="3741256"/>
            <a:ext cx="2057400" cy="543789"/>
          </a:xfrm>
          <a:prstGeom prst="rect">
            <a:avLst/>
          </a:prstGeom>
        </p:spPr>
        <p:txBody>
          <a:bodyPr lIns="0" tIns="0" rIns="0" bIns="0">
            <a:noAutofit/>
          </a:bodyPr>
          <a:lstStyle>
            <a:lvl1pPr marL="0" indent="0">
              <a:buNone/>
              <a:defRPr sz="3600" b="1">
                <a:latin typeface="Inter" panose="02000503000000020004" pitchFamily="2" charset="0"/>
                <a:ea typeface="Inter" panose="02000503000000020004" pitchFamily="2" charset="0"/>
              </a:defRPr>
            </a:lvl1pPr>
            <a:lvl2pPr marL="263525" indent="0">
              <a:buNone/>
              <a:defRPr/>
            </a:lvl2pPr>
            <a:lvl3pPr marL="487363" indent="0">
              <a:buNone/>
              <a:defRPr/>
            </a:lvl3pPr>
            <a:lvl4pPr marL="1371600" indent="0">
              <a:buNone/>
              <a:defRPr/>
            </a:lvl4pPr>
            <a:lvl5pPr marL="1828800" indent="0">
              <a:buNone/>
              <a:defRPr/>
            </a:lvl5pPr>
          </a:lstStyle>
          <a:p>
            <a:pPr lvl="0"/>
            <a:r>
              <a:rPr lang="en-US" dirty="0"/>
              <a:t>00%</a:t>
            </a:r>
          </a:p>
        </p:txBody>
      </p:sp>
      <p:sp>
        <p:nvSpPr>
          <p:cNvPr id="13" name="Explainer 1">
            <a:extLst>
              <a:ext uri="{FF2B5EF4-FFF2-40B4-BE49-F238E27FC236}">
                <a16:creationId xmlns:a16="http://schemas.microsoft.com/office/drawing/2014/main" id="{DEBDFBBB-BD8E-49CE-20C5-0A81E47F2208}"/>
              </a:ext>
            </a:extLst>
          </p:cNvPr>
          <p:cNvSpPr>
            <a:spLocks noGrp="1"/>
          </p:cNvSpPr>
          <p:nvPr>
            <p:ph idx="18" hasCustomPrompt="1"/>
          </p:nvPr>
        </p:nvSpPr>
        <p:spPr>
          <a:xfrm>
            <a:off x="918918" y="4316854"/>
            <a:ext cx="2057400" cy="623104"/>
          </a:xfrm>
          <a:prstGeom prst="rect">
            <a:avLst/>
          </a:prstGeom>
        </p:spPr>
        <p:txBody>
          <a:bodyPr vert="horz" lIns="0" tIns="0" rIns="0" bIns="0" rtlCol="0">
            <a:noAutofit/>
          </a:bodyPr>
          <a:lstStyle>
            <a:lvl1pPr marL="0" indent="0">
              <a:buNone/>
              <a:defRPr sz="1200"/>
            </a:lvl1pPr>
            <a:lvl2pPr marL="263525" indent="0">
              <a:buNone/>
              <a:defRPr sz="1200"/>
            </a:lvl2pPr>
            <a:lvl3pPr marL="487363" indent="0">
              <a:buNone/>
              <a:defRPr sz="1200"/>
            </a:lvl3pPr>
          </a:lstStyle>
          <a:p>
            <a:pPr lvl="0"/>
            <a:r>
              <a:rPr lang="en-US" dirty="0"/>
              <a:t>Click to add data description here</a:t>
            </a:r>
          </a:p>
        </p:txBody>
      </p:sp>
      <p:sp>
        <p:nvSpPr>
          <p:cNvPr id="16" name="Stat 2">
            <a:extLst>
              <a:ext uri="{FF2B5EF4-FFF2-40B4-BE49-F238E27FC236}">
                <a16:creationId xmlns:a16="http://schemas.microsoft.com/office/drawing/2014/main" id="{9EA2C68E-0129-D751-5BF5-6B5637F05469}"/>
              </a:ext>
            </a:extLst>
          </p:cNvPr>
          <p:cNvSpPr>
            <a:spLocks noGrp="1"/>
          </p:cNvSpPr>
          <p:nvPr>
            <p:ph type="body" sz="quarter" idx="19" hasCustomPrompt="1"/>
          </p:nvPr>
        </p:nvSpPr>
        <p:spPr>
          <a:xfrm>
            <a:off x="3585089" y="3743185"/>
            <a:ext cx="2057400" cy="543789"/>
          </a:xfrm>
          <a:prstGeom prst="rect">
            <a:avLst/>
          </a:prstGeom>
        </p:spPr>
        <p:txBody>
          <a:bodyPr lIns="0" tIns="0" rIns="0" bIns="0">
            <a:noAutofit/>
          </a:bodyPr>
          <a:lstStyle>
            <a:lvl1pPr marL="0" indent="0">
              <a:buNone/>
              <a:defRPr sz="3600" b="1">
                <a:latin typeface="Inter" panose="02000503000000020004" pitchFamily="2" charset="0"/>
                <a:ea typeface="Inter" panose="02000503000000020004" pitchFamily="2" charset="0"/>
              </a:defRPr>
            </a:lvl1pPr>
            <a:lvl2pPr marL="263525" indent="0">
              <a:buNone/>
              <a:defRPr/>
            </a:lvl2pPr>
            <a:lvl3pPr marL="487363" indent="0">
              <a:buNone/>
              <a:defRPr/>
            </a:lvl3pPr>
            <a:lvl4pPr marL="1371600" indent="0">
              <a:buNone/>
              <a:defRPr/>
            </a:lvl4pPr>
            <a:lvl5pPr marL="1828800" indent="0">
              <a:buNone/>
              <a:defRPr/>
            </a:lvl5pPr>
          </a:lstStyle>
          <a:p>
            <a:pPr lvl="0"/>
            <a:r>
              <a:rPr lang="en-US" dirty="0"/>
              <a:t>00%</a:t>
            </a:r>
          </a:p>
        </p:txBody>
      </p:sp>
      <p:sp>
        <p:nvSpPr>
          <p:cNvPr id="17" name="Explainer 2">
            <a:extLst>
              <a:ext uri="{FF2B5EF4-FFF2-40B4-BE49-F238E27FC236}">
                <a16:creationId xmlns:a16="http://schemas.microsoft.com/office/drawing/2014/main" id="{8B6AE2EE-7BC7-19A0-4C28-C0341C47CC8C}"/>
              </a:ext>
            </a:extLst>
          </p:cNvPr>
          <p:cNvSpPr>
            <a:spLocks noGrp="1"/>
          </p:cNvSpPr>
          <p:nvPr>
            <p:ph idx="20" hasCustomPrompt="1"/>
          </p:nvPr>
        </p:nvSpPr>
        <p:spPr>
          <a:xfrm>
            <a:off x="3585089" y="4318783"/>
            <a:ext cx="2057400" cy="623104"/>
          </a:xfrm>
          <a:prstGeom prst="rect">
            <a:avLst/>
          </a:prstGeom>
        </p:spPr>
        <p:txBody>
          <a:bodyPr vert="horz" lIns="0" tIns="0" rIns="0" bIns="0" rtlCol="0">
            <a:noAutofit/>
          </a:bodyPr>
          <a:lstStyle>
            <a:lvl1pPr marL="0" indent="0">
              <a:buNone/>
              <a:defRPr sz="1200"/>
            </a:lvl1pPr>
            <a:lvl2pPr marL="263525" indent="0">
              <a:buNone/>
              <a:defRPr sz="1200"/>
            </a:lvl2pPr>
            <a:lvl3pPr marL="487363" indent="0">
              <a:buNone/>
              <a:defRPr sz="1200"/>
            </a:lvl3pPr>
          </a:lstStyle>
          <a:p>
            <a:pPr lvl="0"/>
            <a:r>
              <a:rPr lang="en-US" dirty="0"/>
              <a:t>Click to add data description here</a:t>
            </a:r>
          </a:p>
        </p:txBody>
      </p:sp>
      <p:sp>
        <p:nvSpPr>
          <p:cNvPr id="18" name="Stat 3">
            <a:extLst>
              <a:ext uri="{FF2B5EF4-FFF2-40B4-BE49-F238E27FC236}">
                <a16:creationId xmlns:a16="http://schemas.microsoft.com/office/drawing/2014/main" id="{02159C74-97E6-C8DF-0D71-F011D5C51B26}"/>
              </a:ext>
            </a:extLst>
          </p:cNvPr>
          <p:cNvSpPr>
            <a:spLocks noGrp="1"/>
          </p:cNvSpPr>
          <p:nvPr>
            <p:ph type="body" sz="quarter" idx="21" hasCustomPrompt="1"/>
          </p:nvPr>
        </p:nvSpPr>
        <p:spPr>
          <a:xfrm>
            <a:off x="918918" y="4981676"/>
            <a:ext cx="2057400" cy="543789"/>
          </a:xfrm>
          <a:prstGeom prst="rect">
            <a:avLst/>
          </a:prstGeom>
        </p:spPr>
        <p:txBody>
          <a:bodyPr lIns="0" tIns="0" rIns="0" bIns="0">
            <a:noAutofit/>
          </a:bodyPr>
          <a:lstStyle>
            <a:lvl1pPr marL="0" indent="0">
              <a:buNone/>
              <a:defRPr sz="3600" b="1">
                <a:latin typeface="Inter" panose="02000503000000020004" pitchFamily="2" charset="0"/>
                <a:ea typeface="Inter" panose="02000503000000020004" pitchFamily="2" charset="0"/>
              </a:defRPr>
            </a:lvl1pPr>
            <a:lvl2pPr marL="263525" indent="0">
              <a:buNone/>
              <a:defRPr/>
            </a:lvl2pPr>
            <a:lvl3pPr marL="487363" indent="0">
              <a:buNone/>
              <a:defRPr/>
            </a:lvl3pPr>
            <a:lvl4pPr marL="1371600" indent="0">
              <a:buNone/>
              <a:defRPr/>
            </a:lvl4pPr>
            <a:lvl5pPr marL="1828800" indent="0">
              <a:buNone/>
              <a:defRPr/>
            </a:lvl5pPr>
          </a:lstStyle>
          <a:p>
            <a:pPr lvl="0"/>
            <a:r>
              <a:rPr lang="en-US" dirty="0"/>
              <a:t>00%</a:t>
            </a:r>
          </a:p>
        </p:txBody>
      </p:sp>
      <p:sp>
        <p:nvSpPr>
          <p:cNvPr id="19" name="Explainer 3">
            <a:extLst>
              <a:ext uri="{FF2B5EF4-FFF2-40B4-BE49-F238E27FC236}">
                <a16:creationId xmlns:a16="http://schemas.microsoft.com/office/drawing/2014/main" id="{A5547441-F41C-7D9F-9F40-BC36ADFC9F11}"/>
              </a:ext>
            </a:extLst>
          </p:cNvPr>
          <p:cNvSpPr>
            <a:spLocks noGrp="1"/>
          </p:cNvSpPr>
          <p:nvPr>
            <p:ph idx="22" hasCustomPrompt="1"/>
          </p:nvPr>
        </p:nvSpPr>
        <p:spPr>
          <a:xfrm>
            <a:off x="918918" y="5557274"/>
            <a:ext cx="2057400" cy="623104"/>
          </a:xfrm>
          <a:prstGeom prst="rect">
            <a:avLst/>
          </a:prstGeom>
        </p:spPr>
        <p:txBody>
          <a:bodyPr vert="horz" lIns="0" tIns="0" rIns="0" bIns="0" rtlCol="0">
            <a:noAutofit/>
          </a:bodyPr>
          <a:lstStyle>
            <a:lvl1pPr marL="0" indent="0">
              <a:buNone/>
              <a:defRPr sz="1200"/>
            </a:lvl1pPr>
            <a:lvl2pPr marL="263525" indent="0">
              <a:buNone/>
              <a:defRPr sz="1200"/>
            </a:lvl2pPr>
            <a:lvl3pPr marL="487363" indent="0">
              <a:buNone/>
              <a:defRPr sz="1200"/>
            </a:lvl3pPr>
          </a:lstStyle>
          <a:p>
            <a:pPr lvl="0"/>
            <a:r>
              <a:rPr lang="en-US" dirty="0"/>
              <a:t>Click to add data description here</a:t>
            </a:r>
          </a:p>
        </p:txBody>
      </p:sp>
      <p:sp>
        <p:nvSpPr>
          <p:cNvPr id="20" name="Stat 4">
            <a:extLst>
              <a:ext uri="{FF2B5EF4-FFF2-40B4-BE49-F238E27FC236}">
                <a16:creationId xmlns:a16="http://schemas.microsoft.com/office/drawing/2014/main" id="{200FF8D8-5079-5886-9A6C-A6857BE575F8}"/>
              </a:ext>
            </a:extLst>
          </p:cNvPr>
          <p:cNvSpPr>
            <a:spLocks noGrp="1"/>
          </p:cNvSpPr>
          <p:nvPr>
            <p:ph type="body" sz="quarter" idx="23" hasCustomPrompt="1"/>
          </p:nvPr>
        </p:nvSpPr>
        <p:spPr>
          <a:xfrm>
            <a:off x="3585089" y="4983605"/>
            <a:ext cx="2057400" cy="543789"/>
          </a:xfrm>
          <a:prstGeom prst="rect">
            <a:avLst/>
          </a:prstGeom>
        </p:spPr>
        <p:txBody>
          <a:bodyPr lIns="0" tIns="0" rIns="0" bIns="0">
            <a:noAutofit/>
          </a:bodyPr>
          <a:lstStyle>
            <a:lvl1pPr marL="0" indent="0">
              <a:buNone/>
              <a:defRPr sz="3600" b="1">
                <a:latin typeface="Inter" panose="02000503000000020004" pitchFamily="2" charset="0"/>
                <a:ea typeface="Inter" panose="02000503000000020004" pitchFamily="2" charset="0"/>
              </a:defRPr>
            </a:lvl1pPr>
            <a:lvl2pPr marL="263525" indent="0">
              <a:buNone/>
              <a:defRPr/>
            </a:lvl2pPr>
            <a:lvl3pPr marL="487363" indent="0">
              <a:buNone/>
              <a:defRPr/>
            </a:lvl3pPr>
            <a:lvl4pPr marL="1371600" indent="0">
              <a:buNone/>
              <a:defRPr/>
            </a:lvl4pPr>
            <a:lvl5pPr marL="1828800" indent="0">
              <a:buNone/>
              <a:defRPr/>
            </a:lvl5pPr>
          </a:lstStyle>
          <a:p>
            <a:pPr lvl="0"/>
            <a:r>
              <a:rPr lang="en-US" dirty="0"/>
              <a:t>00%</a:t>
            </a:r>
          </a:p>
        </p:txBody>
      </p:sp>
      <p:sp>
        <p:nvSpPr>
          <p:cNvPr id="21" name="Explainer 4">
            <a:extLst>
              <a:ext uri="{FF2B5EF4-FFF2-40B4-BE49-F238E27FC236}">
                <a16:creationId xmlns:a16="http://schemas.microsoft.com/office/drawing/2014/main" id="{97205F64-C8C1-9288-50E0-52B895646DF0}"/>
              </a:ext>
            </a:extLst>
          </p:cNvPr>
          <p:cNvSpPr>
            <a:spLocks noGrp="1"/>
          </p:cNvSpPr>
          <p:nvPr>
            <p:ph idx="24" hasCustomPrompt="1"/>
          </p:nvPr>
        </p:nvSpPr>
        <p:spPr>
          <a:xfrm>
            <a:off x="3585089" y="5559203"/>
            <a:ext cx="2057400" cy="623104"/>
          </a:xfrm>
          <a:prstGeom prst="rect">
            <a:avLst/>
          </a:prstGeom>
        </p:spPr>
        <p:txBody>
          <a:bodyPr vert="horz" lIns="0" tIns="0" rIns="0" bIns="0" rtlCol="0">
            <a:noAutofit/>
          </a:bodyPr>
          <a:lstStyle>
            <a:lvl1pPr marL="0" indent="0">
              <a:buNone/>
              <a:defRPr sz="1200"/>
            </a:lvl1pPr>
            <a:lvl2pPr marL="263525" indent="0">
              <a:buNone/>
              <a:defRPr sz="1200"/>
            </a:lvl2pPr>
            <a:lvl3pPr marL="487363" indent="0">
              <a:buNone/>
              <a:defRPr sz="1200"/>
            </a:lvl3pPr>
          </a:lstStyle>
          <a:p>
            <a:pPr lvl="0"/>
            <a:r>
              <a:rPr lang="en-US" dirty="0"/>
              <a:t>Click to add data description here</a:t>
            </a:r>
          </a:p>
        </p:txBody>
      </p:sp>
      <p:sp>
        <p:nvSpPr>
          <p:cNvPr id="10" name="Key milestones header">
            <a:extLst>
              <a:ext uri="{FF2B5EF4-FFF2-40B4-BE49-F238E27FC236}">
                <a16:creationId xmlns:a16="http://schemas.microsoft.com/office/drawing/2014/main" id="{5FA3F77D-90A7-5FD1-4F04-10808AF1AF1B}"/>
              </a:ext>
            </a:extLst>
          </p:cNvPr>
          <p:cNvSpPr>
            <a:spLocks noGrp="1"/>
          </p:cNvSpPr>
          <p:nvPr>
            <p:ph sz="quarter" idx="16" hasCustomPrompt="1"/>
          </p:nvPr>
        </p:nvSpPr>
        <p:spPr>
          <a:xfrm>
            <a:off x="6465140" y="1386677"/>
            <a:ext cx="4977052" cy="306199"/>
          </a:xfrm>
          <a:prstGeom prst="rect">
            <a:avLst/>
          </a:prstGeom>
        </p:spPr>
        <p:txBody>
          <a:bodyPr lIns="0">
            <a:noAutofit/>
          </a:bodyPr>
          <a:lstStyle>
            <a:lvl1pPr marL="0" indent="0">
              <a:buNone/>
              <a:defRPr b="1" i="0">
                <a:latin typeface="Inter" panose="02000503000000020004" pitchFamily="2" charset="0"/>
                <a:ea typeface="Inter" panose="02000503000000020004" pitchFamily="2" charset="0"/>
              </a:defRPr>
            </a:lvl1pPr>
          </a:lstStyle>
          <a:p>
            <a:pPr lvl="0"/>
            <a:r>
              <a:rPr lang="en-US" dirty="0"/>
              <a:t>Key milestones</a:t>
            </a:r>
          </a:p>
        </p:txBody>
      </p:sp>
      <p:sp>
        <p:nvSpPr>
          <p:cNvPr id="4" name="Text Placeholder 3">
            <a:extLst>
              <a:ext uri="{FF2B5EF4-FFF2-40B4-BE49-F238E27FC236}">
                <a16:creationId xmlns:a16="http://schemas.microsoft.com/office/drawing/2014/main" id="{B8E65862-A820-C177-95C6-80D6D65315AA}"/>
              </a:ext>
            </a:extLst>
          </p:cNvPr>
          <p:cNvSpPr>
            <a:spLocks noGrp="1"/>
          </p:cNvSpPr>
          <p:nvPr>
            <p:ph idx="12"/>
          </p:nvPr>
        </p:nvSpPr>
        <p:spPr>
          <a:xfrm>
            <a:off x="6465138" y="1813810"/>
            <a:ext cx="4977053" cy="4394562"/>
          </a:xfrm>
          <a:prstGeom prst="rect">
            <a:avLst/>
          </a:prstGeom>
        </p:spPr>
        <p:txBody>
          <a:bodyPr vert="horz" lIns="0" tIns="45720" rIns="0" bIns="45720" rtlCol="0">
            <a:noAutofit/>
          </a:bodyPr>
          <a:lstStyle>
            <a:lvl1pPr marL="0" indent="0">
              <a:buNone/>
              <a:defRPr sz="1200" b="0" i="0">
                <a:latin typeface="Inter" panose="02000503000000020004" pitchFamily="2" charset="0"/>
                <a:ea typeface="Inter" panose="02000503000000020004" pitchFamily="2" charset="0"/>
              </a:defRPr>
            </a:lvl1pPr>
            <a:lvl2pPr marL="109728" indent="-109728">
              <a:buFont typeface="Arial" panose="020B0604020202020204" pitchFamily="34" charset="0"/>
              <a:buChar char="•"/>
              <a:tabLst/>
              <a:defRPr b="0" i="0">
                <a:latin typeface="Inter" panose="02000503000000020004" pitchFamily="2" charset="0"/>
                <a:ea typeface="Inter" panose="02000503000000020004" pitchFamily="2" charset="0"/>
              </a:defRPr>
            </a:lvl2pPr>
            <a:lvl3pPr marL="274320" indent="-137160">
              <a:buFont typeface="Courier New" panose="02070309020205020404" pitchFamily="49" charset="0"/>
              <a:buChar char="o"/>
              <a:tabLst/>
              <a:defRPr b="0" i="0">
                <a:latin typeface="Inter" panose="02000503000000020004" pitchFamily="2" charset="0"/>
                <a:ea typeface="Inter" panose="02000503000000020004" pitchFamily="2" charset="0"/>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93522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ummary - Content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9C59D3-E63A-3433-5EB2-9CFE387E145C}"/>
              </a:ext>
              <a:ext uri="{C183D7F6-B498-43B3-948B-1728B52AA6E4}">
                <adec:decorative xmlns:adec="http://schemas.microsoft.com/office/drawing/2017/decorative" val="1"/>
              </a:ext>
            </a:extLst>
          </p:cNvPr>
          <p:cNvSpPr/>
          <p:nvPr userDrawn="1"/>
        </p:nvSpPr>
        <p:spPr>
          <a:xfrm>
            <a:off x="0" y="647700"/>
            <a:ext cx="12192000" cy="62103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Inter" panose="02000503000000020004" pitchFamily="2" charset="0"/>
            </a:endParaRPr>
          </a:p>
        </p:txBody>
      </p:sp>
      <p:sp>
        <p:nvSpPr>
          <p:cNvPr id="5" name="Slide Number ">
            <a:extLst>
              <a:ext uri="{FF2B5EF4-FFF2-40B4-BE49-F238E27FC236}">
                <a16:creationId xmlns:a16="http://schemas.microsoft.com/office/drawing/2014/main" id="{44D7E137-67D8-1419-1341-59A890400580}"/>
              </a:ext>
              <a:ext uri="{C183D7F6-B498-43B3-948B-1728B52AA6E4}">
                <adec:decorative xmlns:adec="http://schemas.microsoft.com/office/drawing/2017/decorative" val="1"/>
              </a:ext>
            </a:extLst>
          </p:cNvPr>
          <p:cNvSpPr txBox="1">
            <a:spLocks/>
          </p:cNvSpPr>
          <p:nvPr userDrawn="1"/>
        </p:nvSpPr>
        <p:spPr>
          <a:xfrm flipH="1">
            <a:off x="11054217" y="6331352"/>
            <a:ext cx="393539" cy="411483"/>
          </a:xfrm>
          <a:prstGeom prst="rect">
            <a:avLst/>
          </a:prstGeom>
        </p:spPr>
        <p:txBody>
          <a:bodyPr vert="horz" lIns="0" tIns="45720" rIns="0" bIns="45720" rtlCol="0" anchor="ctr"/>
          <a:lstStyle>
            <a:defPPr>
              <a:defRPr lang="en-US"/>
            </a:defPPr>
            <a:lvl1pPr marL="0" algn="r" defTabSz="914400" rtl="0" eaLnBrk="1" latinLnBrk="0" hangingPunct="1">
              <a:defRPr sz="1200" b="1" i="0" kern="1200">
                <a:solidFill>
                  <a:schemeClr val="tx1"/>
                </a:solidFill>
                <a:latin typeface="Inter" panose="02000503000000020004" pitchFamily="2" charset="0"/>
                <a:ea typeface="Inter"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31EBA3F-D118-564A-AEF6-FB07B1069B0A}" type="slidenum">
              <a:rPr lang="en-US" smtClean="0">
                <a:solidFill>
                  <a:schemeClr val="bg1"/>
                </a:solidFill>
              </a:rPr>
              <a:t>‹#›</a:t>
            </a:fld>
            <a:endParaRPr lang="en-US">
              <a:solidFill>
                <a:schemeClr val="bg1"/>
              </a:solidFill>
            </a:endParaRPr>
          </a:p>
        </p:txBody>
      </p:sp>
      <p:sp>
        <p:nvSpPr>
          <p:cNvPr id="4" name="www.boozallen.com">
            <a:extLst>
              <a:ext uri="{FF2B5EF4-FFF2-40B4-BE49-F238E27FC236}">
                <a16:creationId xmlns:a16="http://schemas.microsoft.com/office/drawing/2014/main" id="{F416DC35-0970-E478-C95D-D0698F87485C}"/>
              </a:ext>
              <a:ext uri="{C183D7F6-B498-43B3-948B-1728B52AA6E4}">
                <adec:decorative xmlns:adec="http://schemas.microsoft.com/office/drawing/2017/decorative" val="1"/>
              </a:ext>
            </a:extLst>
          </p:cNvPr>
          <p:cNvSpPr txBox="1"/>
          <p:nvPr userDrawn="1"/>
        </p:nvSpPr>
        <p:spPr>
          <a:xfrm>
            <a:off x="824476" y="6432790"/>
            <a:ext cx="3848638" cy="230832"/>
          </a:xfrm>
          <a:prstGeom prst="rect">
            <a:avLst/>
          </a:prstGeom>
          <a:noFill/>
        </p:spPr>
        <p:txBody>
          <a:bodyPr wrap="square">
            <a:spAutoFit/>
          </a:bodyPr>
          <a:lstStyle/>
          <a:p>
            <a:pPr algn="l"/>
            <a:r>
              <a:rPr lang="en-US" sz="900" b="1">
                <a:solidFill>
                  <a:schemeClr val="bg1"/>
                </a:solidFill>
                <a:latin typeface="Inter" panose="02000503000000020004" pitchFamily="2" charset="0"/>
                <a:ea typeface="Inter" panose="02000503000000020004" pitchFamily="2" charset="0"/>
              </a:rPr>
              <a:t>boozallen.com</a:t>
            </a:r>
          </a:p>
        </p:txBody>
      </p:sp>
      <p:sp>
        <p:nvSpPr>
          <p:cNvPr id="7" name="Copyright">
            <a:extLst>
              <a:ext uri="{FF2B5EF4-FFF2-40B4-BE49-F238E27FC236}">
                <a16:creationId xmlns:a16="http://schemas.microsoft.com/office/drawing/2014/main" id="{C47CDE77-2E32-FD62-D234-2B1FC6E57EAA}"/>
              </a:ext>
              <a:ext uri="{C183D7F6-B498-43B3-948B-1728B52AA6E4}">
                <adec:decorative xmlns:adec="http://schemas.microsoft.com/office/drawing/2017/decorative" val="1"/>
              </a:ext>
            </a:extLst>
          </p:cNvPr>
          <p:cNvSpPr txBox="1">
            <a:spLocks/>
          </p:cNvSpPr>
          <p:nvPr userDrawn="1"/>
        </p:nvSpPr>
        <p:spPr>
          <a:xfrm>
            <a:off x="8915400" y="6371614"/>
            <a:ext cx="1898650" cy="365125"/>
          </a:xfrm>
          <a:prstGeom prst="rect">
            <a:avLst/>
          </a:prstGeom>
        </p:spPr>
        <p:txBody>
          <a:bodyPr vert="horz" lIns="0" tIns="45720" rIns="0" bIns="45720" rtlCol="0" anchor="ctr"/>
          <a:lstStyle>
            <a:defPPr>
              <a:defRPr lang="en-US"/>
            </a:defPPr>
            <a:lvl1pPr marL="0" algn="l" defTabSz="914400" rtl="0" eaLnBrk="1" latinLnBrk="0" hangingPunct="1">
              <a:defRPr sz="900" kern="1200">
                <a:solidFill>
                  <a:schemeClr val="tx1"/>
                </a:solidFill>
                <a:latin typeface="Inter" panose="02000503000000020004" pitchFamily="2" charset="0"/>
                <a:ea typeface="Inter"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a:solidFill>
                  <a:schemeClr val="bg1"/>
                </a:solidFill>
              </a:rPr>
              <a:t>Copyright © 2025 Booz Allen Hamilton Inc. </a:t>
            </a:r>
          </a:p>
        </p:txBody>
      </p:sp>
      <p:sp>
        <p:nvSpPr>
          <p:cNvPr id="9" name="Breadcrumb">
            <a:extLst>
              <a:ext uri="{FF2B5EF4-FFF2-40B4-BE49-F238E27FC236}">
                <a16:creationId xmlns:a16="http://schemas.microsoft.com/office/drawing/2014/main" id="{EE3324F7-F3D9-A6A7-B8B5-AE5190E27CC0}"/>
              </a:ext>
              <a:ext uri="{C183D7F6-B498-43B3-948B-1728B52AA6E4}">
                <adec:decorative xmlns:adec="http://schemas.microsoft.com/office/drawing/2017/decorative" val="1"/>
              </a:ext>
            </a:extLst>
          </p:cNvPr>
          <p:cNvSpPr>
            <a:spLocks noGrp="1"/>
          </p:cNvSpPr>
          <p:nvPr>
            <p:ph type="body" sz="quarter" idx="14" hasCustomPrompt="1"/>
          </p:nvPr>
        </p:nvSpPr>
        <p:spPr>
          <a:xfrm>
            <a:off x="914400" y="0"/>
            <a:ext cx="4718758" cy="647700"/>
          </a:xfrm>
          <a:prstGeom prst="rect">
            <a:avLst/>
          </a:prstGeom>
        </p:spPr>
        <p:txBody>
          <a:bodyPr lIns="0" anchor="ctr">
            <a:noAutofit/>
          </a:bodyPr>
          <a:lstStyle>
            <a:lvl1pPr marL="0" indent="0">
              <a:buNone/>
              <a:defRPr sz="1200">
                <a:solidFill>
                  <a:schemeClr val="tx1"/>
                </a:solidFill>
              </a:defRPr>
            </a:lvl1pPr>
          </a:lstStyle>
          <a:p>
            <a:pPr lvl="0"/>
            <a:r>
              <a:rPr lang="en-US" dirty="0"/>
              <a:t>OPTIONAL BREADCRUMB | SECTION TITLE</a:t>
            </a:r>
          </a:p>
        </p:txBody>
      </p:sp>
      <p:sp>
        <p:nvSpPr>
          <p:cNvPr id="2" name="Title 1">
            <a:extLst>
              <a:ext uri="{FF2B5EF4-FFF2-40B4-BE49-F238E27FC236}">
                <a16:creationId xmlns:a16="http://schemas.microsoft.com/office/drawing/2014/main" id="{90EA792F-4190-793A-F90F-2F40D4119EED}"/>
              </a:ext>
            </a:extLst>
          </p:cNvPr>
          <p:cNvSpPr>
            <a:spLocks noGrp="1"/>
          </p:cNvSpPr>
          <p:nvPr>
            <p:ph type="title" hasCustomPrompt="1"/>
          </p:nvPr>
        </p:nvSpPr>
        <p:spPr>
          <a:xfrm>
            <a:off x="923498" y="1376149"/>
            <a:ext cx="4724400" cy="1708617"/>
          </a:xfrm>
          <a:prstGeom prst="rect">
            <a:avLst/>
          </a:prstGeom>
        </p:spPr>
        <p:txBody>
          <a:bodyPr>
            <a:noAutofit/>
          </a:bodyPr>
          <a:lstStyle>
            <a:lvl1pPr>
              <a:defRPr>
                <a:solidFill>
                  <a:srgbClr val="23D2D7"/>
                </a:solidFill>
              </a:defRPr>
            </a:lvl1pPr>
          </a:lstStyle>
          <a:p>
            <a:r>
              <a:rPr lang="en-US" dirty="0"/>
              <a:t>Contents</a:t>
            </a:r>
          </a:p>
        </p:txBody>
      </p:sp>
      <p:sp>
        <p:nvSpPr>
          <p:cNvPr id="6" name="Text Placeholder 1">
            <a:extLst>
              <a:ext uri="{FF2B5EF4-FFF2-40B4-BE49-F238E27FC236}">
                <a16:creationId xmlns:a16="http://schemas.microsoft.com/office/drawing/2014/main" id="{334D2F95-589E-F09B-0932-34F2989E9066}"/>
              </a:ext>
            </a:extLst>
          </p:cNvPr>
          <p:cNvSpPr>
            <a:spLocks noGrp="1"/>
          </p:cNvSpPr>
          <p:nvPr>
            <p:ph idx="12" hasCustomPrompt="1"/>
          </p:nvPr>
        </p:nvSpPr>
        <p:spPr>
          <a:xfrm>
            <a:off x="6462584" y="1411391"/>
            <a:ext cx="4979608" cy="4798909"/>
          </a:xfrm>
          <a:prstGeom prst="rect">
            <a:avLst/>
          </a:prstGeom>
        </p:spPr>
        <p:txBody>
          <a:bodyPr vert="horz" lIns="0" tIns="45720" rIns="0" bIns="45720" rtlCol="0">
            <a:noAutofit/>
          </a:bodyPr>
          <a:lstStyle>
            <a:lvl1pPr marL="342900" indent="-342900" defTabSz="457200">
              <a:buFont typeface="+mj-lt"/>
              <a:buAutoNum type="arabicPlain"/>
              <a:defRPr sz="1400">
                <a:solidFill>
                  <a:schemeClr val="bg1"/>
                </a:solidFill>
              </a:defRPr>
            </a:lvl1pPr>
            <a:lvl2pPr marL="606425" indent="-342900">
              <a:buFont typeface="+mj-lt"/>
              <a:buAutoNum type="arabicPeriod"/>
              <a:defRPr sz="1400"/>
            </a:lvl2pPr>
            <a:lvl3pPr marL="715963" indent="-228600">
              <a:buFont typeface="+mj-lt"/>
              <a:buAutoNum type="arabicPeriod"/>
              <a:defRPr sz="1200"/>
            </a:lvl3pPr>
          </a:lstStyle>
          <a:p>
            <a:pPr lvl="0"/>
            <a:r>
              <a:rPr lang="en-US" dirty="0"/>
              <a:t>Insert first title here</a:t>
            </a:r>
          </a:p>
          <a:p>
            <a:pPr lvl="0"/>
            <a:r>
              <a:rPr lang="en-US" dirty="0"/>
              <a:t>Insert second title here</a:t>
            </a:r>
          </a:p>
          <a:p>
            <a:pPr lvl="0"/>
            <a:r>
              <a:rPr lang="en-US" dirty="0"/>
              <a:t>Insert third title here</a:t>
            </a:r>
          </a:p>
        </p:txBody>
      </p:sp>
    </p:spTree>
    <p:extLst>
      <p:ext uri="{BB962C8B-B14F-4D97-AF65-F5344CB8AC3E}">
        <p14:creationId xmlns:p14="http://schemas.microsoft.com/office/powerpoint/2010/main" val="1569651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ummary - Priority">
    <p:bg>
      <p:bgPr>
        <a:solidFill>
          <a:srgbClr val="23D2D7"/>
        </a:solidFill>
        <a:effectLst/>
      </p:bgPr>
    </p:bg>
    <p:spTree>
      <p:nvGrpSpPr>
        <p:cNvPr id="1" name=""/>
        <p:cNvGrpSpPr/>
        <p:nvPr/>
      </p:nvGrpSpPr>
      <p:grpSpPr>
        <a:xfrm>
          <a:off x="0" y="0"/>
          <a:ext cx="0" cy="0"/>
          <a:chOff x="0" y="0"/>
          <a:chExt cx="0" cy="0"/>
        </a:xfrm>
      </p:grpSpPr>
      <p:sp>
        <p:nvSpPr>
          <p:cNvPr id="9" name="Breadcrumb">
            <a:extLst>
              <a:ext uri="{FF2B5EF4-FFF2-40B4-BE49-F238E27FC236}">
                <a16:creationId xmlns:a16="http://schemas.microsoft.com/office/drawing/2014/main" id="{EE3324F7-F3D9-A6A7-B8B5-AE5190E27CC0}"/>
              </a:ext>
              <a:ext uri="{C183D7F6-B498-43B3-948B-1728B52AA6E4}">
                <adec:decorative xmlns:adec="http://schemas.microsoft.com/office/drawing/2017/decorative" val="1"/>
              </a:ext>
            </a:extLst>
          </p:cNvPr>
          <p:cNvSpPr>
            <a:spLocks noGrp="1"/>
          </p:cNvSpPr>
          <p:nvPr>
            <p:ph type="body" sz="quarter" idx="14" hasCustomPrompt="1"/>
          </p:nvPr>
        </p:nvSpPr>
        <p:spPr>
          <a:xfrm>
            <a:off x="914400" y="0"/>
            <a:ext cx="5181600" cy="647700"/>
          </a:xfrm>
          <a:prstGeom prst="rect">
            <a:avLst/>
          </a:prstGeom>
        </p:spPr>
        <p:txBody>
          <a:bodyPr lIns="0" anchor="ctr">
            <a:noAutofit/>
          </a:bodyPr>
          <a:lstStyle>
            <a:lvl1pPr marL="0" indent="0">
              <a:buNone/>
              <a:defRPr sz="1200"/>
            </a:lvl1pPr>
          </a:lstStyle>
          <a:p>
            <a:pPr lvl="0"/>
            <a:r>
              <a:rPr lang="en-US" dirty="0"/>
              <a:t>OPTIONAL BREADCRUMB | SECTION TITLE</a:t>
            </a:r>
          </a:p>
        </p:txBody>
      </p:sp>
      <p:sp>
        <p:nvSpPr>
          <p:cNvPr id="22" name="Title 1">
            <a:extLst>
              <a:ext uri="{FF2B5EF4-FFF2-40B4-BE49-F238E27FC236}">
                <a16:creationId xmlns:a16="http://schemas.microsoft.com/office/drawing/2014/main" id="{639E3EFB-30FE-F100-3DED-2ED191E0DE9F}"/>
              </a:ext>
            </a:extLst>
          </p:cNvPr>
          <p:cNvSpPr>
            <a:spLocks noGrp="1"/>
          </p:cNvSpPr>
          <p:nvPr>
            <p:ph type="title" hasCustomPrompt="1"/>
          </p:nvPr>
        </p:nvSpPr>
        <p:spPr>
          <a:xfrm>
            <a:off x="914399" y="642572"/>
            <a:ext cx="10515601" cy="802278"/>
          </a:xfrm>
        </p:spPr>
        <p:txBody>
          <a:bodyPr anchor="b"/>
          <a:lstStyle>
            <a:lvl1pPr>
              <a:defRPr sz="2400" b="1"/>
            </a:lvl1pPr>
          </a:lstStyle>
          <a:p>
            <a:r>
              <a:rPr lang="en-US" dirty="0"/>
              <a:t>Content slides headlines here</a:t>
            </a:r>
          </a:p>
        </p:txBody>
      </p:sp>
      <p:sp>
        <p:nvSpPr>
          <p:cNvPr id="28" name="Number One">
            <a:extLst>
              <a:ext uri="{FF2B5EF4-FFF2-40B4-BE49-F238E27FC236}">
                <a16:creationId xmlns:a16="http://schemas.microsoft.com/office/drawing/2014/main" id="{FBF5A0DE-DC93-1914-2EDA-266B21FF6B95}"/>
              </a:ext>
            </a:extLst>
          </p:cNvPr>
          <p:cNvSpPr>
            <a:spLocks noGrp="1"/>
          </p:cNvSpPr>
          <p:nvPr>
            <p:ph type="body" sz="quarter" idx="24" hasCustomPrompt="1"/>
          </p:nvPr>
        </p:nvSpPr>
        <p:spPr>
          <a:xfrm>
            <a:off x="1475534" y="1763713"/>
            <a:ext cx="2830676" cy="600075"/>
          </a:xfrm>
          <a:prstGeom prst="rect">
            <a:avLst/>
          </a:prstGeom>
        </p:spPr>
        <p:txBody>
          <a:bodyPr lIns="0"/>
          <a:lstStyle>
            <a:lvl1pPr marL="0" indent="0">
              <a:buNone/>
              <a:defRPr sz="5600" b="1"/>
            </a:lvl1pPr>
            <a:lvl2pPr marL="263525" indent="0">
              <a:buNone/>
              <a:defRPr/>
            </a:lvl2pPr>
            <a:lvl3pPr marL="487363" indent="0">
              <a:buNone/>
              <a:defRPr/>
            </a:lvl3pPr>
            <a:lvl4pPr marL="1371600" indent="0">
              <a:buNone/>
              <a:defRPr/>
            </a:lvl4pPr>
            <a:lvl5pPr marL="1828800" indent="0">
              <a:buNone/>
              <a:defRPr/>
            </a:lvl5pPr>
          </a:lstStyle>
          <a:p>
            <a:pPr lvl="0"/>
            <a:r>
              <a:rPr lang="en-US" dirty="0"/>
              <a:t>01</a:t>
            </a:r>
          </a:p>
        </p:txBody>
      </p:sp>
      <p:sp>
        <p:nvSpPr>
          <p:cNvPr id="12" name="Text Placeholder 1">
            <a:extLst>
              <a:ext uri="{FF2B5EF4-FFF2-40B4-BE49-F238E27FC236}">
                <a16:creationId xmlns:a16="http://schemas.microsoft.com/office/drawing/2014/main" id="{0B4BD1BB-88F6-F39D-D6C9-C24F5724EF9F}"/>
              </a:ext>
            </a:extLst>
          </p:cNvPr>
          <p:cNvSpPr>
            <a:spLocks noGrp="1"/>
          </p:cNvSpPr>
          <p:nvPr>
            <p:ph type="body" sz="quarter" idx="21" hasCustomPrompt="1"/>
          </p:nvPr>
        </p:nvSpPr>
        <p:spPr>
          <a:xfrm>
            <a:off x="1475482" y="2572888"/>
            <a:ext cx="2831372" cy="455612"/>
          </a:xfrm>
          <a:prstGeom prst="rect">
            <a:avLst/>
          </a:prstGeom>
        </p:spPr>
        <p:txBody>
          <a:bodyPr lIns="0"/>
          <a:lstStyle>
            <a:lvl1pPr marL="0" indent="0">
              <a:buNone/>
              <a:defRPr b="1"/>
            </a:lvl1pPr>
            <a:lvl2pPr marL="263525" indent="0">
              <a:buNone/>
              <a:defRPr/>
            </a:lvl2pPr>
            <a:lvl3pPr marL="487363" indent="0">
              <a:buNone/>
              <a:defRPr/>
            </a:lvl3pPr>
            <a:lvl4pPr marL="1371600" indent="0">
              <a:buNone/>
              <a:defRPr/>
            </a:lvl4pPr>
            <a:lvl5pPr marL="1828800" indent="0">
              <a:buNone/>
              <a:defRPr/>
            </a:lvl5pPr>
          </a:lstStyle>
          <a:p>
            <a:pPr lvl="0"/>
            <a:r>
              <a:rPr lang="en-US" dirty="0"/>
              <a:t>Title one here</a:t>
            </a:r>
          </a:p>
        </p:txBody>
      </p:sp>
      <p:sp>
        <p:nvSpPr>
          <p:cNvPr id="18" name="Text Placeholder 1 2">
            <a:extLst>
              <a:ext uri="{FF2B5EF4-FFF2-40B4-BE49-F238E27FC236}">
                <a16:creationId xmlns:a16="http://schemas.microsoft.com/office/drawing/2014/main" id="{6B1E2152-1514-4E2C-FE35-EFA659F2A130}"/>
              </a:ext>
            </a:extLst>
          </p:cNvPr>
          <p:cNvSpPr>
            <a:spLocks noGrp="1"/>
          </p:cNvSpPr>
          <p:nvPr>
            <p:ph idx="18" hasCustomPrompt="1"/>
          </p:nvPr>
        </p:nvSpPr>
        <p:spPr>
          <a:xfrm>
            <a:off x="1475534" y="3028360"/>
            <a:ext cx="2830676" cy="1635080"/>
          </a:xfrm>
          <a:prstGeom prst="rect">
            <a:avLst/>
          </a:prstGeom>
        </p:spPr>
        <p:txBody>
          <a:bodyPr vert="horz" lIns="0" tIns="45720" rIns="0" bIns="45720" rtlCol="0">
            <a:noAutofit/>
          </a:bodyPr>
          <a:lstStyle>
            <a:lvl1pPr marL="0" indent="0">
              <a:buNone/>
              <a:defRPr sz="1200">
                <a:solidFill>
                  <a:schemeClr val="tx1"/>
                </a:solidFill>
              </a:defRPr>
            </a:lvl1pPr>
            <a:lvl2pPr marL="263525" indent="0">
              <a:buNone/>
              <a:defRPr sz="1200"/>
            </a:lvl2pPr>
            <a:lvl3pPr marL="487363" indent="0">
              <a:buNone/>
              <a:defRPr sz="1200"/>
            </a:lvl3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description Click to add description here Click to add description here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description Click to add description here Click to add description here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p:txBody>
      </p:sp>
      <p:sp>
        <p:nvSpPr>
          <p:cNvPr id="32" name="Text Placeholder 1 3">
            <a:extLst>
              <a:ext uri="{FF2B5EF4-FFF2-40B4-BE49-F238E27FC236}">
                <a16:creationId xmlns:a16="http://schemas.microsoft.com/office/drawing/2014/main" id="{CE57F1D0-88A3-AD3A-AE4A-D41DF9C77DC0}"/>
              </a:ext>
            </a:extLst>
          </p:cNvPr>
          <p:cNvSpPr>
            <a:spLocks noGrp="1"/>
          </p:cNvSpPr>
          <p:nvPr>
            <p:ph type="body" sz="quarter" idx="27" hasCustomPrompt="1"/>
          </p:nvPr>
        </p:nvSpPr>
        <p:spPr>
          <a:xfrm>
            <a:off x="1475500" y="4833938"/>
            <a:ext cx="2831136" cy="276999"/>
          </a:xfrm>
          <a:prstGeom prst="rect">
            <a:avLst/>
          </a:prstGeom>
        </p:spPr>
        <p:txBody>
          <a:bodyPr lIns="0"/>
          <a:lstStyle>
            <a:lvl1pPr marL="0" indent="0">
              <a:buNone/>
              <a:defRPr sz="1200" b="1"/>
            </a:lvl1pPr>
            <a:lvl2pPr marL="263525" indent="0">
              <a:buNone/>
              <a:defRPr/>
            </a:lvl2pPr>
            <a:lvl3pPr marL="487363" indent="0">
              <a:buNone/>
              <a:defRPr/>
            </a:lvl3pPr>
            <a:lvl4pPr marL="1371600" indent="0">
              <a:buNone/>
              <a:defRPr/>
            </a:lvl4pPr>
            <a:lvl5pPr marL="1828800" indent="0">
              <a:buNone/>
              <a:defRPr/>
            </a:lvl5pPr>
          </a:lstStyle>
          <a:p>
            <a:pPr lvl="0"/>
            <a:r>
              <a:rPr lang="en-US" dirty="0"/>
              <a:t>SUBHEAD ONE HERE</a:t>
            </a:r>
          </a:p>
          <a:p>
            <a:pPr lvl="0"/>
            <a:endParaRPr lang="en-US" dirty="0"/>
          </a:p>
        </p:txBody>
      </p:sp>
      <p:sp>
        <p:nvSpPr>
          <p:cNvPr id="33" name="Text Placeholder 1 4">
            <a:extLst>
              <a:ext uri="{FF2B5EF4-FFF2-40B4-BE49-F238E27FC236}">
                <a16:creationId xmlns:a16="http://schemas.microsoft.com/office/drawing/2014/main" id="{6239C9E4-7E94-8728-C3AC-F8A3F74BE69C}"/>
              </a:ext>
            </a:extLst>
          </p:cNvPr>
          <p:cNvSpPr>
            <a:spLocks noGrp="1"/>
          </p:cNvSpPr>
          <p:nvPr>
            <p:ph type="body" sz="quarter" idx="28" hasCustomPrompt="1"/>
          </p:nvPr>
        </p:nvSpPr>
        <p:spPr>
          <a:xfrm>
            <a:off x="1475500" y="5094201"/>
            <a:ext cx="2831136" cy="856908"/>
          </a:xfrm>
          <a:prstGeom prst="rect">
            <a:avLst/>
          </a:prstGeom>
        </p:spPr>
        <p:txBody>
          <a:bodyPr lIns="0" rIns="0"/>
          <a:lstStyle>
            <a:lvl1pPr marL="109728" indent="-109728">
              <a:lnSpc>
                <a:spcPct val="100000"/>
              </a:lnSpc>
              <a:buFont typeface="Arial" panose="020B0604020202020204" pitchFamily="34" charset="0"/>
              <a:buChar char="•"/>
              <a:defRPr sz="1200" b="0"/>
            </a:lvl1pPr>
            <a:lvl2pPr marL="263525" indent="0">
              <a:buNone/>
              <a:defRPr/>
            </a:lvl2pPr>
            <a:lvl3pPr marL="487363" indent="0">
              <a:buNone/>
              <a:defRPr/>
            </a:lvl3pPr>
            <a:lvl4pPr marL="1371600" indent="0">
              <a:buNone/>
              <a:defRPr/>
            </a:lvl4pPr>
            <a:lvl5pPr marL="1828800" indent="0">
              <a:buNone/>
              <a:defRPr/>
            </a:lvl5pPr>
          </a:lstStyle>
          <a:p>
            <a:pPr lvl="0"/>
            <a:r>
              <a:rPr lang="en-US" dirty="0"/>
              <a:t>Sub bullets go here</a:t>
            </a:r>
          </a:p>
          <a:p>
            <a:pPr marL="171450" marR="0" lvl="0" indent="-171450" algn="l" defTabSz="914400" rtl="0" eaLnBrk="1" fontAlgn="auto" latinLnBrk="0" hangingPunct="1">
              <a:lnSpc>
                <a:spcPct val="90000"/>
              </a:lnSpc>
              <a:spcBef>
                <a:spcPts val="1000"/>
              </a:spcBef>
              <a:spcAft>
                <a:spcPts val="0"/>
              </a:spcAft>
              <a:buClrTx/>
              <a:buSzTx/>
              <a:tabLst/>
              <a:defRPr/>
            </a:pPr>
            <a:r>
              <a:rPr lang="en-US" dirty="0"/>
              <a:t>Sub bullets go here</a:t>
            </a:r>
          </a:p>
          <a:p>
            <a:pPr marL="171450" marR="0" lvl="0" indent="-171450" algn="l" defTabSz="914400" rtl="0" eaLnBrk="1" fontAlgn="auto" latinLnBrk="0" hangingPunct="1">
              <a:lnSpc>
                <a:spcPct val="90000"/>
              </a:lnSpc>
              <a:spcBef>
                <a:spcPts val="1000"/>
              </a:spcBef>
              <a:spcAft>
                <a:spcPts val="0"/>
              </a:spcAft>
              <a:buClrTx/>
              <a:buSzTx/>
              <a:tabLst/>
              <a:defRPr/>
            </a:pPr>
            <a:r>
              <a:rPr lang="en-US" dirty="0"/>
              <a:t>Sub bullets go here</a:t>
            </a:r>
          </a:p>
        </p:txBody>
      </p:sp>
      <p:sp>
        <p:nvSpPr>
          <p:cNvPr id="29" name="Number Two">
            <a:extLst>
              <a:ext uri="{FF2B5EF4-FFF2-40B4-BE49-F238E27FC236}">
                <a16:creationId xmlns:a16="http://schemas.microsoft.com/office/drawing/2014/main" id="{118D027C-F49B-F2C7-E29C-22FCBF788087}"/>
              </a:ext>
            </a:extLst>
          </p:cNvPr>
          <p:cNvSpPr>
            <a:spLocks noGrp="1"/>
          </p:cNvSpPr>
          <p:nvPr>
            <p:ph type="body" sz="quarter" idx="25" hasCustomPrompt="1"/>
          </p:nvPr>
        </p:nvSpPr>
        <p:spPr>
          <a:xfrm>
            <a:off x="4774327" y="1763664"/>
            <a:ext cx="2830676" cy="600075"/>
          </a:xfrm>
          <a:prstGeom prst="rect">
            <a:avLst/>
          </a:prstGeom>
        </p:spPr>
        <p:txBody>
          <a:bodyPr lIns="0"/>
          <a:lstStyle>
            <a:lvl1pPr marL="0" indent="0">
              <a:buNone/>
              <a:defRPr sz="5600" b="1"/>
            </a:lvl1pPr>
            <a:lvl2pPr marL="263525" indent="0">
              <a:buNone/>
              <a:defRPr/>
            </a:lvl2pPr>
            <a:lvl3pPr marL="487363" indent="0">
              <a:buNone/>
              <a:defRPr/>
            </a:lvl3pPr>
            <a:lvl4pPr marL="1371600" indent="0">
              <a:buNone/>
              <a:defRPr/>
            </a:lvl4pPr>
            <a:lvl5pPr marL="1828800" indent="0">
              <a:buNone/>
              <a:defRPr/>
            </a:lvl5pPr>
          </a:lstStyle>
          <a:p>
            <a:pPr lvl="0"/>
            <a:r>
              <a:rPr lang="en-US" dirty="0"/>
              <a:t>02</a:t>
            </a:r>
          </a:p>
        </p:txBody>
      </p:sp>
      <p:sp>
        <p:nvSpPr>
          <p:cNvPr id="17" name="Text Placeholder 2">
            <a:extLst>
              <a:ext uri="{FF2B5EF4-FFF2-40B4-BE49-F238E27FC236}">
                <a16:creationId xmlns:a16="http://schemas.microsoft.com/office/drawing/2014/main" id="{FB4BAE81-591A-0062-A2F4-162D29213BDE}"/>
              </a:ext>
            </a:extLst>
          </p:cNvPr>
          <p:cNvSpPr>
            <a:spLocks noGrp="1"/>
          </p:cNvSpPr>
          <p:nvPr>
            <p:ph type="body" sz="quarter" idx="22" hasCustomPrompt="1"/>
          </p:nvPr>
        </p:nvSpPr>
        <p:spPr>
          <a:xfrm>
            <a:off x="4774275" y="2572888"/>
            <a:ext cx="2831372" cy="455612"/>
          </a:xfrm>
          <a:prstGeom prst="rect">
            <a:avLst/>
          </a:prstGeom>
        </p:spPr>
        <p:txBody>
          <a:bodyPr lIns="0"/>
          <a:lstStyle>
            <a:lvl1pPr marL="0" indent="0">
              <a:buNone/>
              <a:defRPr b="1"/>
            </a:lvl1pPr>
            <a:lvl2pPr marL="263525" indent="0">
              <a:buNone/>
              <a:defRPr/>
            </a:lvl2pPr>
            <a:lvl3pPr marL="487363" indent="0">
              <a:buNone/>
              <a:defRPr/>
            </a:lvl3pPr>
            <a:lvl4pPr marL="1371600" indent="0">
              <a:buNone/>
              <a:defRPr/>
            </a:lvl4pPr>
            <a:lvl5pPr marL="1828800" indent="0">
              <a:buNone/>
              <a:defRPr/>
            </a:lvl5pPr>
          </a:lstStyle>
          <a:p>
            <a:pPr lvl="0"/>
            <a:r>
              <a:rPr lang="en-US" dirty="0"/>
              <a:t>Title two here</a:t>
            </a:r>
          </a:p>
        </p:txBody>
      </p:sp>
      <p:sp>
        <p:nvSpPr>
          <p:cNvPr id="19" name="Text Placeholder 2 2">
            <a:extLst>
              <a:ext uri="{FF2B5EF4-FFF2-40B4-BE49-F238E27FC236}">
                <a16:creationId xmlns:a16="http://schemas.microsoft.com/office/drawing/2014/main" id="{BD580452-61AB-5D29-7D10-DDDAF23F8644}"/>
              </a:ext>
            </a:extLst>
          </p:cNvPr>
          <p:cNvSpPr>
            <a:spLocks noGrp="1"/>
          </p:cNvSpPr>
          <p:nvPr>
            <p:ph idx="19" hasCustomPrompt="1"/>
          </p:nvPr>
        </p:nvSpPr>
        <p:spPr>
          <a:xfrm>
            <a:off x="4774327" y="3028360"/>
            <a:ext cx="2830676" cy="1635080"/>
          </a:xfrm>
          <a:prstGeom prst="rect">
            <a:avLst/>
          </a:prstGeom>
        </p:spPr>
        <p:txBody>
          <a:bodyPr vert="horz" lIns="0" tIns="45720" rIns="0" bIns="45720" rtlCol="0">
            <a:noAutofit/>
          </a:bodyPr>
          <a:lstStyle>
            <a:lvl1pPr marL="0" indent="0">
              <a:buNone/>
              <a:defRPr sz="1200">
                <a:solidFill>
                  <a:schemeClr val="tx1"/>
                </a:solidFill>
              </a:defRPr>
            </a:lvl1pPr>
            <a:lvl2pPr marL="263525" indent="0">
              <a:buNone/>
              <a:defRPr sz="1200"/>
            </a:lvl2pPr>
            <a:lvl3pPr marL="487363" indent="0">
              <a:buNone/>
              <a:defRPr sz="1200"/>
            </a:lvl3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description Click to add description here Click to add description here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description Click to add description here Click to add description here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p:txBody>
      </p:sp>
      <p:sp>
        <p:nvSpPr>
          <p:cNvPr id="34" name="Text Placeholder 2 3">
            <a:extLst>
              <a:ext uri="{FF2B5EF4-FFF2-40B4-BE49-F238E27FC236}">
                <a16:creationId xmlns:a16="http://schemas.microsoft.com/office/drawing/2014/main" id="{9E15BB1C-D35A-BB90-4883-94A84AB39935}"/>
              </a:ext>
            </a:extLst>
          </p:cNvPr>
          <p:cNvSpPr>
            <a:spLocks noGrp="1"/>
          </p:cNvSpPr>
          <p:nvPr>
            <p:ph type="body" sz="quarter" idx="29" hasCustomPrompt="1"/>
          </p:nvPr>
        </p:nvSpPr>
        <p:spPr>
          <a:xfrm>
            <a:off x="4773867" y="4817202"/>
            <a:ext cx="2831136" cy="276999"/>
          </a:xfrm>
          <a:prstGeom prst="rect">
            <a:avLst/>
          </a:prstGeom>
        </p:spPr>
        <p:txBody>
          <a:bodyPr lIns="0"/>
          <a:lstStyle>
            <a:lvl1pPr marL="0" indent="0">
              <a:buNone/>
              <a:defRPr sz="1200" b="1"/>
            </a:lvl1pPr>
            <a:lvl2pPr marL="263525" indent="0">
              <a:buNone/>
              <a:defRPr/>
            </a:lvl2pPr>
            <a:lvl3pPr marL="487363" indent="0">
              <a:buNone/>
              <a:defRPr/>
            </a:lvl3pPr>
            <a:lvl4pPr marL="1371600" indent="0">
              <a:buNone/>
              <a:defRPr/>
            </a:lvl4pPr>
            <a:lvl5pPr marL="1828800" indent="0">
              <a:buNone/>
              <a:defRPr/>
            </a:lvl5pPr>
          </a:lstStyle>
          <a:p>
            <a:pPr lvl="0"/>
            <a:r>
              <a:rPr lang="en-US" dirty="0"/>
              <a:t>SUBHEAD TWO HERE</a:t>
            </a:r>
          </a:p>
          <a:p>
            <a:pPr lvl="0"/>
            <a:endParaRPr lang="en-US" dirty="0"/>
          </a:p>
        </p:txBody>
      </p:sp>
      <p:sp>
        <p:nvSpPr>
          <p:cNvPr id="35" name="Text Placeholder 2 4">
            <a:extLst>
              <a:ext uri="{FF2B5EF4-FFF2-40B4-BE49-F238E27FC236}">
                <a16:creationId xmlns:a16="http://schemas.microsoft.com/office/drawing/2014/main" id="{C36C71DC-F9D9-B3C3-7E4F-7DB0427044D8}"/>
              </a:ext>
            </a:extLst>
          </p:cNvPr>
          <p:cNvSpPr>
            <a:spLocks noGrp="1"/>
          </p:cNvSpPr>
          <p:nvPr>
            <p:ph type="body" sz="quarter" idx="30" hasCustomPrompt="1"/>
          </p:nvPr>
        </p:nvSpPr>
        <p:spPr>
          <a:xfrm>
            <a:off x="4773867" y="5077465"/>
            <a:ext cx="2831136" cy="856908"/>
          </a:xfrm>
          <a:prstGeom prst="rect">
            <a:avLst/>
          </a:prstGeom>
        </p:spPr>
        <p:txBody>
          <a:bodyPr lIns="0" rIns="0"/>
          <a:lstStyle>
            <a:lvl1pPr marL="171450" indent="-171450">
              <a:lnSpc>
                <a:spcPct val="100000"/>
              </a:lnSpc>
              <a:buFont typeface="Arial" panose="020B0604020202020204" pitchFamily="34" charset="0"/>
              <a:buChar char="•"/>
              <a:defRPr sz="1200" b="0"/>
            </a:lvl1pPr>
            <a:lvl2pPr marL="263525" indent="0">
              <a:buNone/>
              <a:defRPr/>
            </a:lvl2pPr>
            <a:lvl3pPr marL="487363" indent="0">
              <a:buNone/>
              <a:defRPr/>
            </a:lvl3pPr>
            <a:lvl4pPr marL="1371600" indent="0">
              <a:buNone/>
              <a:defRPr/>
            </a:lvl4pPr>
            <a:lvl5pPr marL="1828800" indent="0">
              <a:buNone/>
              <a:defRPr/>
            </a:lvl5pPr>
          </a:lstStyle>
          <a:p>
            <a:pPr lvl="0"/>
            <a:r>
              <a:rPr lang="en-US" dirty="0"/>
              <a:t>Sub bullets go here</a:t>
            </a:r>
          </a:p>
          <a:p>
            <a:pPr marL="171450" marR="0" lvl="0" indent="-171450" algn="l" defTabSz="914400" rtl="0" eaLnBrk="1" fontAlgn="auto" latinLnBrk="0" hangingPunct="1">
              <a:lnSpc>
                <a:spcPct val="90000"/>
              </a:lnSpc>
              <a:spcBef>
                <a:spcPts val="1000"/>
              </a:spcBef>
              <a:spcAft>
                <a:spcPts val="0"/>
              </a:spcAft>
              <a:buClrTx/>
              <a:buSzTx/>
              <a:tabLst/>
              <a:defRPr/>
            </a:pPr>
            <a:r>
              <a:rPr lang="en-US" dirty="0"/>
              <a:t>Sub bullets go here</a:t>
            </a:r>
          </a:p>
          <a:p>
            <a:pPr marL="171450" marR="0" lvl="0" indent="-171450" algn="l" defTabSz="914400" rtl="0" eaLnBrk="1" fontAlgn="auto" latinLnBrk="0" hangingPunct="1">
              <a:lnSpc>
                <a:spcPct val="90000"/>
              </a:lnSpc>
              <a:spcBef>
                <a:spcPts val="1000"/>
              </a:spcBef>
              <a:spcAft>
                <a:spcPts val="0"/>
              </a:spcAft>
              <a:buClrTx/>
              <a:buSzTx/>
              <a:tabLst/>
              <a:defRPr/>
            </a:pPr>
            <a:r>
              <a:rPr lang="en-US" dirty="0"/>
              <a:t>Sub bullets go here</a:t>
            </a:r>
          </a:p>
        </p:txBody>
      </p:sp>
      <p:sp>
        <p:nvSpPr>
          <p:cNvPr id="30" name="Number Three">
            <a:extLst>
              <a:ext uri="{FF2B5EF4-FFF2-40B4-BE49-F238E27FC236}">
                <a16:creationId xmlns:a16="http://schemas.microsoft.com/office/drawing/2014/main" id="{0EECCFF0-CE60-AFBD-7483-8834DE7E00E3}"/>
              </a:ext>
            </a:extLst>
          </p:cNvPr>
          <p:cNvSpPr>
            <a:spLocks noGrp="1"/>
          </p:cNvSpPr>
          <p:nvPr>
            <p:ph type="body" sz="quarter" idx="26" hasCustomPrompt="1"/>
          </p:nvPr>
        </p:nvSpPr>
        <p:spPr>
          <a:xfrm>
            <a:off x="8072286" y="1763523"/>
            <a:ext cx="2830676" cy="600075"/>
          </a:xfrm>
          <a:prstGeom prst="rect">
            <a:avLst/>
          </a:prstGeom>
        </p:spPr>
        <p:txBody>
          <a:bodyPr lIns="0"/>
          <a:lstStyle>
            <a:lvl1pPr marL="0" indent="0">
              <a:buNone/>
              <a:defRPr sz="5600" b="1"/>
            </a:lvl1pPr>
            <a:lvl2pPr marL="263525" indent="0">
              <a:buNone/>
              <a:defRPr/>
            </a:lvl2pPr>
            <a:lvl3pPr marL="487363" indent="0">
              <a:buNone/>
              <a:defRPr/>
            </a:lvl3pPr>
            <a:lvl4pPr marL="1371600" indent="0">
              <a:buNone/>
              <a:defRPr/>
            </a:lvl4pPr>
            <a:lvl5pPr marL="1828800" indent="0">
              <a:buNone/>
              <a:defRPr/>
            </a:lvl5pPr>
          </a:lstStyle>
          <a:p>
            <a:pPr lvl="0"/>
            <a:r>
              <a:rPr lang="en-US" dirty="0"/>
              <a:t>03</a:t>
            </a:r>
          </a:p>
        </p:txBody>
      </p:sp>
      <p:sp>
        <p:nvSpPr>
          <p:cNvPr id="21" name="Text Placeholder 3">
            <a:extLst>
              <a:ext uri="{FF2B5EF4-FFF2-40B4-BE49-F238E27FC236}">
                <a16:creationId xmlns:a16="http://schemas.microsoft.com/office/drawing/2014/main" id="{A7287E05-0CEE-1FC2-F996-28D2D4C65AFF}"/>
              </a:ext>
            </a:extLst>
          </p:cNvPr>
          <p:cNvSpPr>
            <a:spLocks noGrp="1"/>
          </p:cNvSpPr>
          <p:nvPr>
            <p:ph type="body" sz="quarter" idx="23" hasCustomPrompt="1"/>
          </p:nvPr>
        </p:nvSpPr>
        <p:spPr>
          <a:xfrm>
            <a:off x="8072234" y="2572747"/>
            <a:ext cx="2831372" cy="455612"/>
          </a:xfrm>
          <a:prstGeom prst="rect">
            <a:avLst/>
          </a:prstGeom>
        </p:spPr>
        <p:txBody>
          <a:bodyPr lIns="0"/>
          <a:lstStyle>
            <a:lvl1pPr marL="0" indent="0">
              <a:buNone/>
              <a:defRPr b="1"/>
            </a:lvl1pPr>
            <a:lvl2pPr marL="263525" indent="0">
              <a:buNone/>
              <a:defRPr/>
            </a:lvl2pPr>
            <a:lvl3pPr marL="487363" indent="0">
              <a:buNone/>
              <a:defRPr/>
            </a:lvl3pPr>
            <a:lvl4pPr marL="1371600" indent="0">
              <a:buNone/>
              <a:defRPr/>
            </a:lvl4pPr>
            <a:lvl5pPr marL="1828800" indent="0">
              <a:buNone/>
              <a:defRPr/>
            </a:lvl5pPr>
          </a:lstStyle>
          <a:p>
            <a:pPr lvl="0"/>
            <a:r>
              <a:rPr lang="en-US" dirty="0"/>
              <a:t>Title three here</a:t>
            </a:r>
          </a:p>
        </p:txBody>
      </p:sp>
      <p:sp>
        <p:nvSpPr>
          <p:cNvPr id="20" name="Text Placeholder 3 2">
            <a:extLst>
              <a:ext uri="{FF2B5EF4-FFF2-40B4-BE49-F238E27FC236}">
                <a16:creationId xmlns:a16="http://schemas.microsoft.com/office/drawing/2014/main" id="{63A9835C-2707-70D2-AB01-BF6DF05A345F}"/>
              </a:ext>
            </a:extLst>
          </p:cNvPr>
          <p:cNvSpPr>
            <a:spLocks noGrp="1"/>
          </p:cNvSpPr>
          <p:nvPr>
            <p:ph idx="20" hasCustomPrompt="1"/>
          </p:nvPr>
        </p:nvSpPr>
        <p:spPr>
          <a:xfrm>
            <a:off x="8072286" y="3028359"/>
            <a:ext cx="2830676" cy="1635081"/>
          </a:xfrm>
          <a:prstGeom prst="rect">
            <a:avLst/>
          </a:prstGeom>
        </p:spPr>
        <p:txBody>
          <a:bodyPr vert="horz" lIns="0" tIns="45720" rIns="0" bIns="45720" rtlCol="0">
            <a:noAutofit/>
          </a:bodyPr>
          <a:lstStyle>
            <a:lvl1pPr marL="0" indent="0">
              <a:buNone/>
              <a:defRPr sz="1200">
                <a:solidFill>
                  <a:schemeClr val="tx1"/>
                </a:solidFill>
              </a:defRPr>
            </a:lvl1pPr>
            <a:lvl2pPr marL="263525" indent="0">
              <a:buNone/>
              <a:defRPr sz="1200"/>
            </a:lvl2pPr>
            <a:lvl3pPr marL="487363" indent="0">
              <a:buNone/>
              <a:defRPr sz="1200"/>
            </a:lvl3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description Click to add description here Click to add description here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description Click to add description here Click to add description here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p:txBody>
      </p:sp>
      <p:sp>
        <p:nvSpPr>
          <p:cNvPr id="36" name="Text Placeholder 3 3">
            <a:extLst>
              <a:ext uri="{FF2B5EF4-FFF2-40B4-BE49-F238E27FC236}">
                <a16:creationId xmlns:a16="http://schemas.microsoft.com/office/drawing/2014/main" id="{4F0F3BA7-EFD7-DA04-E9E3-5B5F8E17505C}"/>
              </a:ext>
            </a:extLst>
          </p:cNvPr>
          <p:cNvSpPr>
            <a:spLocks noGrp="1"/>
          </p:cNvSpPr>
          <p:nvPr>
            <p:ph type="body" sz="quarter" idx="31" hasCustomPrompt="1"/>
          </p:nvPr>
        </p:nvSpPr>
        <p:spPr>
          <a:xfrm>
            <a:off x="8072252" y="4817202"/>
            <a:ext cx="2831136" cy="276999"/>
          </a:xfrm>
          <a:prstGeom prst="rect">
            <a:avLst/>
          </a:prstGeom>
        </p:spPr>
        <p:txBody>
          <a:bodyPr lIns="0"/>
          <a:lstStyle>
            <a:lvl1pPr marL="0" indent="0">
              <a:buNone/>
              <a:defRPr sz="1200" b="1"/>
            </a:lvl1pPr>
            <a:lvl2pPr marL="263525" indent="0">
              <a:buNone/>
              <a:defRPr/>
            </a:lvl2pPr>
            <a:lvl3pPr marL="487363" indent="0">
              <a:buNone/>
              <a:defRPr/>
            </a:lvl3pPr>
            <a:lvl4pPr marL="1371600" indent="0">
              <a:buNone/>
              <a:defRPr/>
            </a:lvl4pPr>
            <a:lvl5pPr marL="1828800" indent="0">
              <a:buNone/>
              <a:defRPr/>
            </a:lvl5pPr>
          </a:lstStyle>
          <a:p>
            <a:pPr lvl="0"/>
            <a:r>
              <a:rPr lang="en-US" dirty="0"/>
              <a:t>SUBHEAD THREE HERE</a:t>
            </a:r>
          </a:p>
          <a:p>
            <a:pPr lvl="0"/>
            <a:endParaRPr lang="en-US" dirty="0"/>
          </a:p>
        </p:txBody>
      </p:sp>
      <p:sp>
        <p:nvSpPr>
          <p:cNvPr id="37" name="Text Placeholder 3 4">
            <a:extLst>
              <a:ext uri="{FF2B5EF4-FFF2-40B4-BE49-F238E27FC236}">
                <a16:creationId xmlns:a16="http://schemas.microsoft.com/office/drawing/2014/main" id="{A99C20B5-1766-8C74-5CC3-1BF3E7F2DA84}"/>
              </a:ext>
            </a:extLst>
          </p:cNvPr>
          <p:cNvSpPr>
            <a:spLocks noGrp="1"/>
          </p:cNvSpPr>
          <p:nvPr>
            <p:ph type="body" sz="quarter" idx="32" hasCustomPrompt="1"/>
          </p:nvPr>
        </p:nvSpPr>
        <p:spPr>
          <a:xfrm>
            <a:off x="8072252" y="5077465"/>
            <a:ext cx="2831136" cy="856908"/>
          </a:xfrm>
          <a:prstGeom prst="rect">
            <a:avLst/>
          </a:prstGeom>
        </p:spPr>
        <p:txBody>
          <a:bodyPr lIns="0" rIns="0"/>
          <a:lstStyle>
            <a:lvl1pPr marL="171450" indent="-171450">
              <a:lnSpc>
                <a:spcPct val="100000"/>
              </a:lnSpc>
              <a:buFont typeface="Arial" panose="020B0604020202020204" pitchFamily="34" charset="0"/>
              <a:buChar char="•"/>
              <a:defRPr sz="1200" b="0"/>
            </a:lvl1pPr>
            <a:lvl2pPr marL="263525" indent="0">
              <a:buNone/>
              <a:defRPr/>
            </a:lvl2pPr>
            <a:lvl3pPr marL="487363" indent="0">
              <a:buNone/>
              <a:defRPr/>
            </a:lvl3pPr>
            <a:lvl4pPr marL="1371600" indent="0">
              <a:buNone/>
              <a:defRPr/>
            </a:lvl4pPr>
            <a:lvl5pPr marL="1828800" indent="0">
              <a:buNone/>
              <a:defRPr/>
            </a:lvl5pPr>
          </a:lstStyle>
          <a:p>
            <a:pPr lvl="0"/>
            <a:r>
              <a:rPr lang="en-US" dirty="0"/>
              <a:t>Sub bullets go here</a:t>
            </a:r>
          </a:p>
          <a:p>
            <a:pPr marL="171450" marR="0" lvl="0" indent="-171450" algn="l" defTabSz="914400" rtl="0" eaLnBrk="1" fontAlgn="auto" latinLnBrk="0" hangingPunct="1">
              <a:lnSpc>
                <a:spcPct val="90000"/>
              </a:lnSpc>
              <a:spcBef>
                <a:spcPts val="1000"/>
              </a:spcBef>
              <a:spcAft>
                <a:spcPts val="0"/>
              </a:spcAft>
              <a:buClrTx/>
              <a:buSzTx/>
              <a:tabLst/>
              <a:defRPr/>
            </a:pPr>
            <a:r>
              <a:rPr lang="en-US" dirty="0"/>
              <a:t>Sub bullets go here</a:t>
            </a:r>
          </a:p>
          <a:p>
            <a:pPr marL="171450" marR="0" lvl="0" indent="-171450" algn="l" defTabSz="914400" rtl="0" eaLnBrk="1" fontAlgn="auto" latinLnBrk="0" hangingPunct="1">
              <a:lnSpc>
                <a:spcPct val="90000"/>
              </a:lnSpc>
              <a:spcBef>
                <a:spcPts val="1000"/>
              </a:spcBef>
              <a:spcAft>
                <a:spcPts val="0"/>
              </a:spcAft>
              <a:buClrTx/>
              <a:buSzTx/>
              <a:tabLst/>
              <a:defRPr/>
            </a:pPr>
            <a:r>
              <a:rPr lang="en-US" dirty="0"/>
              <a:t>Sub bullets go here</a:t>
            </a:r>
          </a:p>
        </p:txBody>
      </p:sp>
    </p:spTree>
    <p:extLst>
      <p:ext uri="{BB962C8B-B14F-4D97-AF65-F5344CB8AC3E}">
        <p14:creationId xmlns:p14="http://schemas.microsoft.com/office/powerpoint/2010/main" val="7004824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ummary - Contact Us">
    <p:spTree>
      <p:nvGrpSpPr>
        <p:cNvPr id="1" name=""/>
        <p:cNvGrpSpPr/>
        <p:nvPr/>
      </p:nvGrpSpPr>
      <p:grpSpPr>
        <a:xfrm>
          <a:off x="0" y="0"/>
          <a:ext cx="0" cy="0"/>
          <a:chOff x="0" y="0"/>
          <a:chExt cx="0" cy="0"/>
        </a:xfrm>
      </p:grpSpPr>
      <p:sp>
        <p:nvSpPr>
          <p:cNvPr id="15" name="Breadcrumb">
            <a:extLst>
              <a:ext uri="{FF2B5EF4-FFF2-40B4-BE49-F238E27FC236}">
                <a16:creationId xmlns:a16="http://schemas.microsoft.com/office/drawing/2014/main" id="{4A835569-B43E-7E5A-998C-1212A93BCB19}"/>
              </a:ext>
              <a:ext uri="{C183D7F6-B498-43B3-948B-1728B52AA6E4}">
                <adec:decorative xmlns:adec="http://schemas.microsoft.com/office/drawing/2017/decorative" val="1"/>
              </a:ext>
            </a:extLst>
          </p:cNvPr>
          <p:cNvSpPr>
            <a:spLocks noGrp="1"/>
          </p:cNvSpPr>
          <p:nvPr>
            <p:ph type="body" sz="quarter" idx="22" hasCustomPrompt="1"/>
          </p:nvPr>
        </p:nvSpPr>
        <p:spPr>
          <a:xfrm>
            <a:off x="919229" y="0"/>
            <a:ext cx="5181600" cy="647700"/>
          </a:xfrm>
          <a:prstGeom prst="rect">
            <a:avLst/>
          </a:prstGeom>
        </p:spPr>
        <p:txBody>
          <a:bodyPr lIns="0" tIns="0" rIns="0" bIns="0" anchor="ctr">
            <a:noAutofit/>
          </a:bodyPr>
          <a:lstStyle>
            <a:lvl1pPr marL="0" indent="0">
              <a:buNone/>
              <a:defRPr sz="1200"/>
            </a:lvl1pPr>
          </a:lstStyle>
          <a:p>
            <a:pPr lvl="0"/>
            <a:r>
              <a:rPr lang="en-US" dirty="0"/>
              <a:t>OPTIONAL BREADCRUMB | SECTION TITLE</a:t>
            </a:r>
          </a:p>
        </p:txBody>
      </p:sp>
      <p:sp>
        <p:nvSpPr>
          <p:cNvPr id="14" name="Title 1">
            <a:extLst>
              <a:ext uri="{FF2B5EF4-FFF2-40B4-BE49-F238E27FC236}">
                <a16:creationId xmlns:a16="http://schemas.microsoft.com/office/drawing/2014/main" id="{7753E09B-2151-8C6A-0FEB-99DE1E4B9C07}"/>
              </a:ext>
            </a:extLst>
          </p:cNvPr>
          <p:cNvSpPr>
            <a:spLocks noGrp="1"/>
          </p:cNvSpPr>
          <p:nvPr>
            <p:ph type="title" hasCustomPrompt="1"/>
          </p:nvPr>
        </p:nvSpPr>
        <p:spPr>
          <a:xfrm>
            <a:off x="919229" y="643857"/>
            <a:ext cx="10507596" cy="805389"/>
          </a:xfrm>
        </p:spPr>
        <p:txBody>
          <a:bodyPr anchor="b"/>
          <a:lstStyle>
            <a:lvl1pPr>
              <a:defRPr sz="2400" b="1"/>
            </a:lvl1pPr>
          </a:lstStyle>
          <a:p>
            <a:r>
              <a:rPr lang="en-US" dirty="0"/>
              <a:t>Content slides headlines go here</a:t>
            </a:r>
          </a:p>
        </p:txBody>
      </p:sp>
      <p:sp>
        <p:nvSpPr>
          <p:cNvPr id="4" name="Picture Placeholder 1">
            <a:extLst>
              <a:ext uri="{FF2B5EF4-FFF2-40B4-BE49-F238E27FC236}">
                <a16:creationId xmlns:a16="http://schemas.microsoft.com/office/drawing/2014/main" id="{4D0F5EFA-F6F6-E7C7-06F1-F7262713A9AF}"/>
              </a:ext>
            </a:extLst>
          </p:cNvPr>
          <p:cNvSpPr>
            <a:spLocks noGrp="1"/>
          </p:cNvSpPr>
          <p:nvPr>
            <p:ph type="pic" sz="quarter" idx="13"/>
          </p:nvPr>
        </p:nvSpPr>
        <p:spPr>
          <a:xfrm>
            <a:off x="1807484" y="2041553"/>
            <a:ext cx="1882140" cy="1737360"/>
          </a:xfrm>
          <a:prstGeom prst="rect">
            <a:avLst/>
          </a:prstGeom>
          <a:solidFill>
            <a:schemeClr val="bg1">
              <a:lumMod val="95000"/>
            </a:schemeClr>
          </a:solidFill>
        </p:spPr>
        <p:txBody>
          <a:bodyPr/>
          <a:lstStyle>
            <a:lvl1pPr marL="0" indent="0">
              <a:buNone/>
              <a:defRPr sz="1200">
                <a:solidFill>
                  <a:schemeClr val="tx1"/>
                </a:solidFill>
                <a:latin typeface="Inter" panose="02000503000000020004" pitchFamily="2" charset="0"/>
                <a:ea typeface="Inter" panose="02000503000000020004" pitchFamily="2" charset="0"/>
              </a:defRPr>
            </a:lvl1pPr>
          </a:lstStyle>
          <a:p>
            <a:r>
              <a:rPr lang="en-US"/>
              <a:t>Click icon to add picture</a:t>
            </a:r>
          </a:p>
        </p:txBody>
      </p:sp>
      <p:sp>
        <p:nvSpPr>
          <p:cNvPr id="5" name="Text Placeholder 1">
            <a:extLst>
              <a:ext uri="{FF2B5EF4-FFF2-40B4-BE49-F238E27FC236}">
                <a16:creationId xmlns:a16="http://schemas.microsoft.com/office/drawing/2014/main" id="{4D3CE517-5D69-66BC-0D2E-D476B107C54E}"/>
              </a:ext>
            </a:extLst>
          </p:cNvPr>
          <p:cNvSpPr>
            <a:spLocks noGrp="1"/>
          </p:cNvSpPr>
          <p:nvPr>
            <p:ph type="body" sz="quarter" idx="14" hasCustomPrompt="1"/>
          </p:nvPr>
        </p:nvSpPr>
        <p:spPr>
          <a:xfrm>
            <a:off x="1807484" y="3943817"/>
            <a:ext cx="1882140" cy="1429719"/>
          </a:xfrm>
          <a:prstGeom prst="rect">
            <a:avLst/>
          </a:prstGeom>
        </p:spPr>
        <p:txBody>
          <a:bodyPr lIns="0" tIns="0" rIns="0" bIns="0">
            <a:noAutofit/>
          </a:bodyPr>
          <a:lstStyle>
            <a:lvl1pPr marL="0" indent="0">
              <a:spcAft>
                <a:spcPts val="400"/>
              </a:spcAft>
              <a:buNone/>
              <a:defRPr sz="1200" b="1" cap="none" baseline="0">
                <a:solidFill>
                  <a:schemeClr val="tx1"/>
                </a:solidFill>
                <a:latin typeface="Inter" panose="02000503000000020004" pitchFamily="2" charset="0"/>
                <a:ea typeface="Inter" panose="02000503000000020004" pitchFamily="2" charset="0"/>
              </a:defRPr>
            </a:lvl1pPr>
            <a:lvl2pPr marL="11113"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1200" baseline="0">
                <a:solidFill>
                  <a:schemeClr val="tx1"/>
                </a:solidFill>
                <a:latin typeface="Inter" panose="02000503000000020004" pitchFamily="2" charset="0"/>
                <a:ea typeface="Inter" panose="02000503000000020004" pitchFamily="2" charset="0"/>
              </a:defRPr>
            </a:lvl2pPr>
          </a:lstStyle>
          <a:p>
            <a:pPr lvl="0"/>
            <a:r>
              <a:rPr lang="en-US" dirty="0"/>
              <a:t>FIRST LASTNAME</a:t>
            </a:r>
          </a:p>
          <a:p>
            <a:pPr lvl="1"/>
            <a:r>
              <a:rPr lang="en-US" dirty="0"/>
              <a:t>Title Second Level</a:t>
            </a:r>
          </a:p>
          <a:p>
            <a:pPr lvl="1"/>
            <a:r>
              <a:rPr lang="en-US" dirty="0"/>
              <a:t>Title Second Level</a:t>
            </a:r>
          </a:p>
          <a:p>
            <a:pPr lvl="1"/>
            <a:r>
              <a:rPr lang="en-US" dirty="0"/>
              <a:t>Email Second Level</a:t>
            </a:r>
          </a:p>
          <a:p>
            <a:pPr lvl="1"/>
            <a:r>
              <a:rPr lang="en-US" dirty="0"/>
              <a:t>Phone Second Level</a:t>
            </a:r>
          </a:p>
          <a:p>
            <a:pPr lvl="1"/>
            <a:endParaRPr lang="en-US" dirty="0"/>
          </a:p>
        </p:txBody>
      </p:sp>
      <p:sp>
        <p:nvSpPr>
          <p:cNvPr id="6" name="Picture Placeholder 2">
            <a:extLst>
              <a:ext uri="{FF2B5EF4-FFF2-40B4-BE49-F238E27FC236}">
                <a16:creationId xmlns:a16="http://schemas.microsoft.com/office/drawing/2014/main" id="{959839F1-E4C1-23AE-E4B7-B41DFD008BCE}"/>
              </a:ext>
            </a:extLst>
          </p:cNvPr>
          <p:cNvSpPr>
            <a:spLocks noGrp="1"/>
          </p:cNvSpPr>
          <p:nvPr>
            <p:ph type="pic" sz="quarter" idx="15"/>
          </p:nvPr>
        </p:nvSpPr>
        <p:spPr>
          <a:xfrm>
            <a:off x="4064727" y="2041553"/>
            <a:ext cx="1882140" cy="1737360"/>
          </a:xfrm>
          <a:prstGeom prst="rect">
            <a:avLst/>
          </a:prstGeom>
          <a:solidFill>
            <a:schemeClr val="bg1">
              <a:lumMod val="95000"/>
            </a:schemeClr>
          </a:solidFill>
        </p:spPr>
        <p:txBody>
          <a:bodyPr/>
          <a:lstStyle>
            <a:lvl1pPr marL="0" indent="0">
              <a:buNone/>
              <a:defRPr sz="1200">
                <a:solidFill>
                  <a:schemeClr val="tx1"/>
                </a:solidFill>
                <a:latin typeface="Inter" panose="02000503000000020004" pitchFamily="2" charset="0"/>
                <a:ea typeface="Inter" panose="02000503000000020004" pitchFamily="2" charset="0"/>
              </a:defRPr>
            </a:lvl1pPr>
          </a:lstStyle>
          <a:p>
            <a:r>
              <a:rPr lang="en-US"/>
              <a:t>Click icon to add picture</a:t>
            </a:r>
          </a:p>
        </p:txBody>
      </p:sp>
      <p:sp>
        <p:nvSpPr>
          <p:cNvPr id="7" name="Text Placeholder 2">
            <a:extLst>
              <a:ext uri="{FF2B5EF4-FFF2-40B4-BE49-F238E27FC236}">
                <a16:creationId xmlns:a16="http://schemas.microsoft.com/office/drawing/2014/main" id="{EC07A16A-407A-824E-E94B-F95FEA0F2B8B}"/>
              </a:ext>
            </a:extLst>
          </p:cNvPr>
          <p:cNvSpPr>
            <a:spLocks noGrp="1"/>
          </p:cNvSpPr>
          <p:nvPr>
            <p:ph type="body" sz="quarter" idx="16" hasCustomPrompt="1"/>
          </p:nvPr>
        </p:nvSpPr>
        <p:spPr>
          <a:xfrm>
            <a:off x="4064727" y="3943817"/>
            <a:ext cx="1882140" cy="1429719"/>
          </a:xfrm>
          <a:prstGeom prst="rect">
            <a:avLst/>
          </a:prstGeom>
        </p:spPr>
        <p:txBody>
          <a:bodyPr lIns="0" tIns="0" rIns="0" bIns="0">
            <a:noAutofit/>
          </a:bodyPr>
          <a:lstStyle>
            <a:lvl1pPr marL="0" indent="0">
              <a:spcAft>
                <a:spcPts val="400"/>
              </a:spcAft>
              <a:buNone/>
              <a:defRPr sz="1200" b="1" cap="none" baseline="0">
                <a:solidFill>
                  <a:schemeClr val="tx1"/>
                </a:solidFill>
                <a:latin typeface="Inter" panose="02000503000000020004" pitchFamily="2" charset="0"/>
                <a:ea typeface="Inter" panose="02000503000000020004" pitchFamily="2" charset="0"/>
              </a:defRPr>
            </a:lvl1pPr>
            <a:lvl2pPr marL="11113"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1200" baseline="0">
                <a:solidFill>
                  <a:schemeClr val="tx1"/>
                </a:solidFill>
                <a:latin typeface="Inter" panose="02000503000000020004" pitchFamily="2" charset="0"/>
                <a:ea typeface="Inter" panose="02000503000000020004" pitchFamily="2" charset="0"/>
              </a:defRPr>
            </a:lvl2pPr>
          </a:lstStyle>
          <a:p>
            <a:pPr lvl="0"/>
            <a:r>
              <a:rPr lang="en-US" dirty="0"/>
              <a:t>FIRST LASTNAME</a:t>
            </a:r>
          </a:p>
          <a:p>
            <a:pPr lvl="1"/>
            <a:r>
              <a:rPr lang="en-US" dirty="0"/>
              <a:t>Title Second Level</a:t>
            </a:r>
          </a:p>
          <a:p>
            <a:pPr lvl="1"/>
            <a:r>
              <a:rPr lang="en-US" dirty="0"/>
              <a:t>Title Second Level</a:t>
            </a:r>
          </a:p>
          <a:p>
            <a:pPr lvl="1"/>
            <a:r>
              <a:rPr lang="en-US" dirty="0"/>
              <a:t>Email Second Level</a:t>
            </a:r>
          </a:p>
          <a:p>
            <a:pPr lvl="1"/>
            <a:r>
              <a:rPr lang="en-US" dirty="0"/>
              <a:t>Phone Second Level</a:t>
            </a:r>
          </a:p>
          <a:p>
            <a:pPr lvl="1"/>
            <a:endParaRPr lang="en-US" dirty="0"/>
          </a:p>
        </p:txBody>
      </p:sp>
      <p:sp>
        <p:nvSpPr>
          <p:cNvPr id="8" name="Picture Placeholder 3">
            <a:extLst>
              <a:ext uri="{FF2B5EF4-FFF2-40B4-BE49-F238E27FC236}">
                <a16:creationId xmlns:a16="http://schemas.microsoft.com/office/drawing/2014/main" id="{2225C947-6CB0-ABB0-489A-C80888ADA7A4}"/>
              </a:ext>
            </a:extLst>
          </p:cNvPr>
          <p:cNvSpPr>
            <a:spLocks noGrp="1"/>
          </p:cNvSpPr>
          <p:nvPr>
            <p:ph type="pic" sz="quarter" idx="17"/>
          </p:nvPr>
        </p:nvSpPr>
        <p:spPr>
          <a:xfrm>
            <a:off x="6379584" y="2041553"/>
            <a:ext cx="1882140" cy="1737360"/>
          </a:xfrm>
          <a:prstGeom prst="rect">
            <a:avLst/>
          </a:prstGeom>
          <a:solidFill>
            <a:schemeClr val="bg1">
              <a:lumMod val="95000"/>
            </a:schemeClr>
          </a:solidFill>
        </p:spPr>
        <p:txBody>
          <a:bodyPr/>
          <a:lstStyle>
            <a:lvl1pPr marL="0" indent="0">
              <a:buNone/>
              <a:defRPr sz="1200">
                <a:solidFill>
                  <a:schemeClr val="tx1"/>
                </a:solidFill>
                <a:latin typeface="Inter" panose="02000503000000020004" pitchFamily="2" charset="0"/>
                <a:ea typeface="Inter" panose="02000503000000020004" pitchFamily="2" charset="0"/>
              </a:defRPr>
            </a:lvl1pPr>
          </a:lstStyle>
          <a:p>
            <a:r>
              <a:rPr lang="en-US"/>
              <a:t>Click icon to add picture</a:t>
            </a:r>
          </a:p>
        </p:txBody>
      </p:sp>
      <p:sp>
        <p:nvSpPr>
          <p:cNvPr id="9" name="Text Placeholder 3">
            <a:extLst>
              <a:ext uri="{FF2B5EF4-FFF2-40B4-BE49-F238E27FC236}">
                <a16:creationId xmlns:a16="http://schemas.microsoft.com/office/drawing/2014/main" id="{5FF489DD-21AB-82EB-4B01-3E3A44A44AE3}"/>
              </a:ext>
            </a:extLst>
          </p:cNvPr>
          <p:cNvSpPr>
            <a:spLocks noGrp="1"/>
          </p:cNvSpPr>
          <p:nvPr>
            <p:ph type="body" sz="quarter" idx="18" hasCustomPrompt="1"/>
          </p:nvPr>
        </p:nvSpPr>
        <p:spPr>
          <a:xfrm>
            <a:off x="6379584" y="3943817"/>
            <a:ext cx="1882140" cy="1429719"/>
          </a:xfrm>
          <a:prstGeom prst="rect">
            <a:avLst/>
          </a:prstGeom>
        </p:spPr>
        <p:txBody>
          <a:bodyPr lIns="0" tIns="0" rIns="0" bIns="0">
            <a:noAutofit/>
          </a:bodyPr>
          <a:lstStyle>
            <a:lvl1pPr marL="0" indent="0">
              <a:spcAft>
                <a:spcPts val="400"/>
              </a:spcAft>
              <a:buNone/>
              <a:defRPr sz="1200" b="1" cap="none" baseline="0">
                <a:solidFill>
                  <a:schemeClr val="tx1"/>
                </a:solidFill>
                <a:latin typeface="Inter" panose="02000503000000020004" pitchFamily="2" charset="0"/>
                <a:ea typeface="Inter" panose="02000503000000020004" pitchFamily="2" charset="0"/>
              </a:defRPr>
            </a:lvl1pPr>
            <a:lvl2pPr marL="11113"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1200" baseline="0">
                <a:solidFill>
                  <a:schemeClr val="tx1"/>
                </a:solidFill>
                <a:latin typeface="Inter" panose="02000503000000020004" pitchFamily="2" charset="0"/>
                <a:ea typeface="Inter" panose="02000503000000020004" pitchFamily="2" charset="0"/>
              </a:defRPr>
            </a:lvl2pPr>
          </a:lstStyle>
          <a:p>
            <a:pPr lvl="0"/>
            <a:r>
              <a:rPr lang="en-US" dirty="0"/>
              <a:t>FIRST LASTNAME</a:t>
            </a:r>
          </a:p>
          <a:p>
            <a:pPr lvl="1"/>
            <a:r>
              <a:rPr lang="en-US" dirty="0"/>
              <a:t>Title Second Level</a:t>
            </a:r>
          </a:p>
          <a:p>
            <a:pPr lvl="1"/>
            <a:r>
              <a:rPr lang="en-US" dirty="0"/>
              <a:t>Title Second Level</a:t>
            </a:r>
          </a:p>
          <a:p>
            <a:pPr lvl="1"/>
            <a:r>
              <a:rPr lang="en-US" dirty="0"/>
              <a:t>Email Second Level</a:t>
            </a:r>
          </a:p>
          <a:p>
            <a:pPr lvl="1"/>
            <a:r>
              <a:rPr lang="en-US" dirty="0"/>
              <a:t>Phone Second Level</a:t>
            </a:r>
          </a:p>
          <a:p>
            <a:pPr lvl="1"/>
            <a:endParaRPr lang="en-US" dirty="0"/>
          </a:p>
        </p:txBody>
      </p:sp>
      <p:sp>
        <p:nvSpPr>
          <p:cNvPr id="10" name="Picture Placeholder 4">
            <a:extLst>
              <a:ext uri="{FF2B5EF4-FFF2-40B4-BE49-F238E27FC236}">
                <a16:creationId xmlns:a16="http://schemas.microsoft.com/office/drawing/2014/main" id="{0601DF67-51F3-B3B1-C780-BD2ED5827723}"/>
              </a:ext>
            </a:extLst>
          </p:cNvPr>
          <p:cNvSpPr>
            <a:spLocks noGrp="1"/>
          </p:cNvSpPr>
          <p:nvPr>
            <p:ph type="pic" sz="quarter" idx="19"/>
          </p:nvPr>
        </p:nvSpPr>
        <p:spPr>
          <a:xfrm>
            <a:off x="8694441" y="2041553"/>
            <a:ext cx="1882140" cy="1737360"/>
          </a:xfrm>
          <a:prstGeom prst="rect">
            <a:avLst/>
          </a:prstGeom>
          <a:solidFill>
            <a:schemeClr val="bg1">
              <a:lumMod val="95000"/>
            </a:schemeClr>
          </a:solidFill>
        </p:spPr>
        <p:txBody>
          <a:bodyPr/>
          <a:lstStyle>
            <a:lvl1pPr marL="0" indent="0">
              <a:buNone/>
              <a:defRPr sz="1200">
                <a:solidFill>
                  <a:schemeClr val="tx1"/>
                </a:solidFill>
                <a:latin typeface="Inter" panose="02000503000000020004" pitchFamily="2" charset="0"/>
                <a:ea typeface="Inter" panose="02000503000000020004" pitchFamily="2" charset="0"/>
              </a:defRPr>
            </a:lvl1pPr>
          </a:lstStyle>
          <a:p>
            <a:r>
              <a:rPr lang="en-US"/>
              <a:t>Click icon to add picture</a:t>
            </a:r>
          </a:p>
        </p:txBody>
      </p:sp>
      <p:sp>
        <p:nvSpPr>
          <p:cNvPr id="11" name="Text Placeholder 4">
            <a:extLst>
              <a:ext uri="{FF2B5EF4-FFF2-40B4-BE49-F238E27FC236}">
                <a16:creationId xmlns:a16="http://schemas.microsoft.com/office/drawing/2014/main" id="{018B3BC7-F4A9-8E4A-44CB-43F652FD745F}"/>
              </a:ext>
            </a:extLst>
          </p:cNvPr>
          <p:cNvSpPr>
            <a:spLocks noGrp="1"/>
          </p:cNvSpPr>
          <p:nvPr>
            <p:ph type="body" sz="quarter" idx="20" hasCustomPrompt="1"/>
          </p:nvPr>
        </p:nvSpPr>
        <p:spPr>
          <a:xfrm>
            <a:off x="8694441" y="3943817"/>
            <a:ext cx="1882140" cy="1429719"/>
          </a:xfrm>
          <a:prstGeom prst="rect">
            <a:avLst/>
          </a:prstGeom>
        </p:spPr>
        <p:txBody>
          <a:bodyPr lIns="0" tIns="0" rIns="0" bIns="0">
            <a:noAutofit/>
          </a:bodyPr>
          <a:lstStyle>
            <a:lvl1pPr marL="0" indent="0">
              <a:spcAft>
                <a:spcPts val="400"/>
              </a:spcAft>
              <a:buNone/>
              <a:defRPr sz="1200" b="1" cap="none" baseline="0">
                <a:solidFill>
                  <a:schemeClr val="tx1"/>
                </a:solidFill>
                <a:latin typeface="Inter" panose="02000503000000020004" pitchFamily="2" charset="0"/>
                <a:ea typeface="Inter" panose="02000503000000020004" pitchFamily="2" charset="0"/>
              </a:defRPr>
            </a:lvl1pPr>
            <a:lvl2pPr marL="11113"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1200" baseline="0">
                <a:solidFill>
                  <a:schemeClr val="tx1"/>
                </a:solidFill>
                <a:latin typeface="Inter" panose="02000503000000020004" pitchFamily="2" charset="0"/>
                <a:ea typeface="Inter" panose="02000503000000020004" pitchFamily="2" charset="0"/>
              </a:defRPr>
            </a:lvl2pPr>
          </a:lstStyle>
          <a:p>
            <a:pPr lvl="0"/>
            <a:r>
              <a:rPr lang="en-US" dirty="0"/>
              <a:t>FIRST LASTNAME</a:t>
            </a:r>
          </a:p>
          <a:p>
            <a:pPr lvl="1"/>
            <a:r>
              <a:rPr lang="en-US" dirty="0"/>
              <a:t>Title Second Level</a:t>
            </a:r>
          </a:p>
          <a:p>
            <a:pPr lvl="1"/>
            <a:r>
              <a:rPr lang="en-US" dirty="0"/>
              <a:t>Title Second Level</a:t>
            </a:r>
          </a:p>
          <a:p>
            <a:pPr lvl="1"/>
            <a:r>
              <a:rPr lang="en-US" dirty="0"/>
              <a:t>Email Second Level</a:t>
            </a:r>
          </a:p>
          <a:p>
            <a:pPr lvl="1"/>
            <a:r>
              <a:rPr lang="en-US" dirty="0"/>
              <a:t>Phone Second Level</a:t>
            </a:r>
          </a:p>
          <a:p>
            <a:pPr lvl="1"/>
            <a:endParaRPr lang="en-US" dirty="0"/>
          </a:p>
        </p:txBody>
      </p:sp>
      <p:sp>
        <p:nvSpPr>
          <p:cNvPr id="12" name="Text Placeholder 5">
            <a:extLst>
              <a:ext uri="{FF2B5EF4-FFF2-40B4-BE49-F238E27FC236}">
                <a16:creationId xmlns:a16="http://schemas.microsoft.com/office/drawing/2014/main" id="{633CFFEA-025C-DEDB-D553-C5A1ACD6CAAB}"/>
              </a:ext>
            </a:extLst>
          </p:cNvPr>
          <p:cNvSpPr>
            <a:spLocks noGrp="1"/>
          </p:cNvSpPr>
          <p:nvPr>
            <p:ph type="body" sz="quarter" idx="21" hasCustomPrompt="1"/>
          </p:nvPr>
        </p:nvSpPr>
        <p:spPr>
          <a:xfrm>
            <a:off x="943551" y="5910517"/>
            <a:ext cx="10483274" cy="299783"/>
          </a:xfrm>
          <a:prstGeom prst="rect">
            <a:avLst/>
          </a:prstGeom>
        </p:spPr>
        <p:txBody>
          <a:bodyPr lIns="0" tIns="0" rIns="0" bIns="0">
            <a:noAutofit/>
          </a:bodyPr>
          <a:lstStyle>
            <a:lvl1pPr marL="0" indent="0">
              <a:buNone/>
              <a:defRPr sz="1400" b="1" cap="none" spc="100" baseline="0">
                <a:solidFill>
                  <a:schemeClr val="tx1"/>
                </a:solidFill>
                <a:latin typeface="Inter" panose="02000503000000020004" pitchFamily="2" charset="0"/>
                <a:ea typeface="Inter" panose="02000503000000020004" pitchFamily="2" charset="0"/>
              </a:defRPr>
            </a:lvl1pPr>
          </a:lstStyle>
          <a:p>
            <a:r>
              <a:rPr lang="en-US" dirty="0"/>
              <a:t>For more information, visit boozallen.com/capability</a:t>
            </a:r>
          </a:p>
        </p:txBody>
      </p:sp>
    </p:spTree>
    <p:extLst>
      <p:ext uri="{BB962C8B-B14F-4D97-AF65-F5344CB8AC3E}">
        <p14:creationId xmlns:p14="http://schemas.microsoft.com/office/powerpoint/2010/main" val="26615959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 Texture 1">
    <p:bg>
      <p:bgPr>
        <a:solidFill>
          <a:schemeClr val="bg1"/>
        </a:solidFill>
        <a:effectLst/>
      </p:bgPr>
    </p:bg>
    <p:spTree>
      <p:nvGrpSpPr>
        <p:cNvPr id="1" name=""/>
        <p:cNvGrpSpPr/>
        <p:nvPr/>
      </p:nvGrpSpPr>
      <p:grpSpPr>
        <a:xfrm>
          <a:off x="0" y="0"/>
          <a:ext cx="0" cy="0"/>
          <a:chOff x="0" y="0"/>
          <a:chExt cx="0" cy="0"/>
        </a:xfrm>
      </p:grpSpPr>
      <p:pic>
        <p:nvPicPr>
          <p:cNvPr id="11" name="Texture">
            <a:extLst>
              <a:ext uri="{FF2B5EF4-FFF2-40B4-BE49-F238E27FC236}">
                <a16:creationId xmlns:a16="http://schemas.microsoft.com/office/drawing/2014/main" id="{2C9894D5-2262-038E-89B1-E7625DAF16C2}"/>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t="211" b="211"/>
          <a:stretch/>
        </p:blipFill>
        <p:spPr>
          <a:xfrm>
            <a:off x="6584950" y="647700"/>
            <a:ext cx="5607050" cy="5583444"/>
          </a:xfrm>
          <a:prstGeom prst="rect">
            <a:avLst/>
          </a:prstGeom>
        </p:spPr>
      </p:pic>
      <p:sp>
        <p:nvSpPr>
          <p:cNvPr id="5" name="Breadcrumb">
            <a:extLst>
              <a:ext uri="{FF2B5EF4-FFF2-40B4-BE49-F238E27FC236}">
                <a16:creationId xmlns:a16="http://schemas.microsoft.com/office/drawing/2014/main" id="{6A0692EC-8EB2-EB9C-3D4F-1CB041C0E929}"/>
              </a:ext>
              <a:ext uri="{C183D7F6-B498-43B3-948B-1728B52AA6E4}">
                <adec:decorative xmlns:adec="http://schemas.microsoft.com/office/drawing/2017/decorative" val="1"/>
              </a:ext>
            </a:extLst>
          </p:cNvPr>
          <p:cNvSpPr>
            <a:spLocks noGrp="1"/>
          </p:cNvSpPr>
          <p:nvPr>
            <p:ph type="body" sz="quarter" idx="14" hasCustomPrompt="1"/>
          </p:nvPr>
        </p:nvSpPr>
        <p:spPr>
          <a:xfrm>
            <a:off x="914400" y="0"/>
            <a:ext cx="5181600" cy="647700"/>
          </a:xfrm>
          <a:prstGeom prst="rect">
            <a:avLst/>
          </a:prstGeom>
        </p:spPr>
        <p:txBody>
          <a:bodyPr lIns="0" anchor="ctr">
            <a:noAutofit/>
          </a:bodyPr>
          <a:lstStyle>
            <a:lvl1pPr marL="0" indent="0">
              <a:buNone/>
              <a:defRPr sz="1200"/>
            </a:lvl1pPr>
          </a:lstStyle>
          <a:p>
            <a:pPr lvl="0"/>
            <a:r>
              <a:rPr lang="en-US" dirty="0"/>
              <a:t>OPTIONAL BREADCRUMB | SECTION TITLE</a:t>
            </a:r>
          </a:p>
        </p:txBody>
      </p:sp>
      <p:sp>
        <p:nvSpPr>
          <p:cNvPr id="10" name="Title 1">
            <a:extLst>
              <a:ext uri="{FF2B5EF4-FFF2-40B4-BE49-F238E27FC236}">
                <a16:creationId xmlns:a16="http://schemas.microsoft.com/office/drawing/2014/main" id="{79DF7CE2-C062-07AC-E71D-B1C3B7E45E94}"/>
              </a:ext>
            </a:extLst>
          </p:cNvPr>
          <p:cNvSpPr>
            <a:spLocks noGrp="1"/>
          </p:cNvSpPr>
          <p:nvPr>
            <p:ph type="title" hasCustomPrompt="1"/>
          </p:nvPr>
        </p:nvSpPr>
        <p:spPr>
          <a:xfrm>
            <a:off x="914400" y="2631989"/>
            <a:ext cx="5181600" cy="1709091"/>
          </a:xfrm>
        </p:spPr>
        <p:txBody>
          <a:bodyPr/>
          <a:lstStyle/>
          <a:p>
            <a:r>
              <a:rPr lang="en-US" dirty="0"/>
              <a:t>Section Divider Title</a:t>
            </a:r>
          </a:p>
        </p:txBody>
      </p:sp>
      <p:sp>
        <p:nvSpPr>
          <p:cNvPr id="2" name="Text Placeholder 2">
            <a:extLst>
              <a:ext uri="{FF2B5EF4-FFF2-40B4-BE49-F238E27FC236}">
                <a16:creationId xmlns:a16="http://schemas.microsoft.com/office/drawing/2014/main" id="{83C7BFE4-F54D-8F45-8877-D6E861BADA15}"/>
              </a:ext>
            </a:extLst>
          </p:cNvPr>
          <p:cNvSpPr>
            <a:spLocks noGrp="1"/>
          </p:cNvSpPr>
          <p:nvPr>
            <p:ph idx="1"/>
          </p:nvPr>
        </p:nvSpPr>
        <p:spPr>
          <a:xfrm>
            <a:off x="914400" y="4355309"/>
            <a:ext cx="5181600" cy="673101"/>
          </a:xfrm>
          <a:prstGeom prst="rect">
            <a:avLst/>
          </a:prstGeom>
        </p:spPr>
        <p:txBody>
          <a:bodyPr vert="horz" lIns="0" tIns="45720" rIns="0" bIns="45720" rtlCol="0">
            <a:noAutofit/>
          </a:bodyPr>
          <a:lstStyle/>
          <a:p>
            <a:pPr lvl="0"/>
            <a:r>
              <a:rPr lang="en-US" dirty="0"/>
              <a:t>Optional subhead here</a:t>
            </a:r>
          </a:p>
        </p:txBody>
      </p:sp>
    </p:spTree>
    <p:extLst>
      <p:ext uri="{BB962C8B-B14F-4D97-AF65-F5344CB8AC3E}">
        <p14:creationId xmlns:p14="http://schemas.microsoft.com/office/powerpoint/2010/main" val="32078449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 Texture 2">
    <p:bg>
      <p:bgPr>
        <a:solidFill>
          <a:srgbClr val="23D2D7"/>
        </a:solidFill>
        <a:effectLst/>
      </p:bgPr>
    </p:bg>
    <p:spTree>
      <p:nvGrpSpPr>
        <p:cNvPr id="1" name=""/>
        <p:cNvGrpSpPr/>
        <p:nvPr/>
      </p:nvGrpSpPr>
      <p:grpSpPr>
        <a:xfrm>
          <a:off x="0" y="0"/>
          <a:ext cx="0" cy="0"/>
          <a:chOff x="0" y="0"/>
          <a:chExt cx="0" cy="0"/>
        </a:xfrm>
      </p:grpSpPr>
      <p:pic>
        <p:nvPicPr>
          <p:cNvPr id="9" name="Texture">
            <a:extLst>
              <a:ext uri="{FF2B5EF4-FFF2-40B4-BE49-F238E27FC236}">
                <a16:creationId xmlns:a16="http://schemas.microsoft.com/office/drawing/2014/main" id="{11913D16-79C4-9497-2D12-625A3154E8B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t="-2457" b="-2457"/>
          <a:stretch/>
        </p:blipFill>
        <p:spPr>
          <a:xfrm>
            <a:off x="6489702" y="506628"/>
            <a:ext cx="5632278" cy="5870616"/>
          </a:xfrm>
          <a:prstGeom prst="rect">
            <a:avLst/>
          </a:prstGeom>
        </p:spPr>
      </p:pic>
      <p:sp>
        <p:nvSpPr>
          <p:cNvPr id="4" name="Breadcrumb">
            <a:extLst>
              <a:ext uri="{FF2B5EF4-FFF2-40B4-BE49-F238E27FC236}">
                <a16:creationId xmlns:a16="http://schemas.microsoft.com/office/drawing/2014/main" id="{501B31F4-A939-F027-C67D-17D847A2E703}"/>
              </a:ext>
              <a:ext uri="{C183D7F6-B498-43B3-948B-1728B52AA6E4}">
                <adec:decorative xmlns:adec="http://schemas.microsoft.com/office/drawing/2017/decorative" val="1"/>
              </a:ext>
            </a:extLst>
          </p:cNvPr>
          <p:cNvSpPr>
            <a:spLocks noGrp="1"/>
          </p:cNvSpPr>
          <p:nvPr>
            <p:ph type="body" sz="quarter" idx="14" hasCustomPrompt="1"/>
          </p:nvPr>
        </p:nvSpPr>
        <p:spPr>
          <a:xfrm>
            <a:off x="914400" y="0"/>
            <a:ext cx="5181600" cy="647700"/>
          </a:xfrm>
          <a:prstGeom prst="rect">
            <a:avLst/>
          </a:prstGeom>
        </p:spPr>
        <p:txBody>
          <a:bodyPr lIns="0" anchor="ctr">
            <a:noAutofit/>
          </a:bodyPr>
          <a:lstStyle>
            <a:lvl1pPr marL="0" indent="0">
              <a:buNone/>
              <a:defRPr sz="1200"/>
            </a:lvl1pPr>
          </a:lstStyle>
          <a:p>
            <a:pPr lvl="0"/>
            <a:r>
              <a:rPr lang="en-US" dirty="0"/>
              <a:t>OPTIONAL BREADCRUMB | SECTION TITLE</a:t>
            </a:r>
          </a:p>
        </p:txBody>
      </p:sp>
      <p:sp>
        <p:nvSpPr>
          <p:cNvPr id="2" name="Title 1">
            <a:extLst>
              <a:ext uri="{FF2B5EF4-FFF2-40B4-BE49-F238E27FC236}">
                <a16:creationId xmlns:a16="http://schemas.microsoft.com/office/drawing/2014/main" id="{C0AA87F7-AE35-7078-2468-A7B9A443A5D5}"/>
              </a:ext>
            </a:extLst>
          </p:cNvPr>
          <p:cNvSpPr>
            <a:spLocks noGrp="1"/>
          </p:cNvSpPr>
          <p:nvPr>
            <p:ph type="title" hasCustomPrompt="1"/>
          </p:nvPr>
        </p:nvSpPr>
        <p:spPr>
          <a:xfrm>
            <a:off x="915458" y="2631989"/>
            <a:ext cx="5181600" cy="1709091"/>
          </a:xfrm>
        </p:spPr>
        <p:txBody>
          <a:bodyPr/>
          <a:lstStyle/>
          <a:p>
            <a:r>
              <a:rPr lang="en-US" dirty="0"/>
              <a:t>Section Divider Title</a:t>
            </a:r>
          </a:p>
        </p:txBody>
      </p:sp>
      <p:sp>
        <p:nvSpPr>
          <p:cNvPr id="3" name="Text Placeholder 2">
            <a:extLst>
              <a:ext uri="{FF2B5EF4-FFF2-40B4-BE49-F238E27FC236}">
                <a16:creationId xmlns:a16="http://schemas.microsoft.com/office/drawing/2014/main" id="{5308F8F0-FF2F-78B4-5753-C7BE14D88744}"/>
              </a:ext>
            </a:extLst>
          </p:cNvPr>
          <p:cNvSpPr>
            <a:spLocks noGrp="1"/>
          </p:cNvSpPr>
          <p:nvPr>
            <p:ph idx="1"/>
          </p:nvPr>
        </p:nvSpPr>
        <p:spPr>
          <a:xfrm>
            <a:off x="915457" y="4355309"/>
            <a:ext cx="5181599" cy="673101"/>
          </a:xfrm>
          <a:prstGeom prst="rect">
            <a:avLst/>
          </a:prstGeom>
        </p:spPr>
        <p:txBody>
          <a:bodyPr vert="horz" lIns="0" tIns="45720" rIns="0" bIns="45720" rtlCol="0">
            <a:noAutofit/>
          </a:bodyPr>
          <a:lstStyle/>
          <a:p>
            <a:pPr lvl="0"/>
            <a:r>
              <a:rPr lang="en-US" dirty="0"/>
              <a:t>Optional subhead here</a:t>
            </a:r>
          </a:p>
        </p:txBody>
      </p:sp>
    </p:spTree>
    <p:extLst>
      <p:ext uri="{BB962C8B-B14F-4D97-AF65-F5344CB8AC3E}">
        <p14:creationId xmlns:p14="http://schemas.microsoft.com/office/powerpoint/2010/main" val="37721660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 Quarter Image">
    <p:spTree>
      <p:nvGrpSpPr>
        <p:cNvPr id="1" name=""/>
        <p:cNvGrpSpPr/>
        <p:nvPr/>
      </p:nvGrpSpPr>
      <p:grpSpPr>
        <a:xfrm>
          <a:off x="0" y="0"/>
          <a:ext cx="0" cy="0"/>
          <a:chOff x="0" y="0"/>
          <a:chExt cx="0" cy="0"/>
        </a:xfrm>
      </p:grpSpPr>
      <p:sp>
        <p:nvSpPr>
          <p:cNvPr id="10" name="Breadcrumb">
            <a:extLst>
              <a:ext uri="{FF2B5EF4-FFF2-40B4-BE49-F238E27FC236}">
                <a16:creationId xmlns:a16="http://schemas.microsoft.com/office/drawing/2014/main" id="{753EACCE-85BA-444D-0BD1-776F330FFD23}"/>
              </a:ext>
              <a:ext uri="{C183D7F6-B498-43B3-948B-1728B52AA6E4}">
                <adec:decorative xmlns:adec="http://schemas.microsoft.com/office/drawing/2017/decorative" val="1"/>
              </a:ext>
            </a:extLst>
          </p:cNvPr>
          <p:cNvSpPr>
            <a:spLocks noGrp="1"/>
          </p:cNvSpPr>
          <p:nvPr>
            <p:ph type="body" sz="quarter" idx="14" hasCustomPrompt="1"/>
          </p:nvPr>
        </p:nvSpPr>
        <p:spPr>
          <a:xfrm>
            <a:off x="3760249" y="0"/>
            <a:ext cx="4585583" cy="647700"/>
          </a:xfrm>
          <a:prstGeom prst="rect">
            <a:avLst/>
          </a:prstGeom>
        </p:spPr>
        <p:txBody>
          <a:bodyPr lIns="0" anchor="ctr">
            <a:noAutofit/>
          </a:bodyPr>
          <a:lstStyle>
            <a:lvl1pPr marL="0" indent="0">
              <a:buNone/>
              <a:defRPr sz="1200"/>
            </a:lvl1pPr>
          </a:lstStyle>
          <a:p>
            <a:pPr lvl="0"/>
            <a:r>
              <a:rPr lang="en-US" dirty="0"/>
              <a:t>OPTIONAL BREADCRUMB | SECTION TITLE</a:t>
            </a:r>
          </a:p>
        </p:txBody>
      </p:sp>
      <p:sp>
        <p:nvSpPr>
          <p:cNvPr id="5" name="Title 1">
            <a:extLst>
              <a:ext uri="{FF2B5EF4-FFF2-40B4-BE49-F238E27FC236}">
                <a16:creationId xmlns:a16="http://schemas.microsoft.com/office/drawing/2014/main" id="{1E5D0BC7-32BD-CF30-4FCD-27B4E58F6157}"/>
              </a:ext>
            </a:extLst>
          </p:cNvPr>
          <p:cNvSpPr>
            <a:spLocks noGrp="1"/>
          </p:cNvSpPr>
          <p:nvPr>
            <p:ph type="title" hasCustomPrompt="1"/>
          </p:nvPr>
        </p:nvSpPr>
        <p:spPr>
          <a:xfrm>
            <a:off x="3758468" y="2631989"/>
            <a:ext cx="7626792" cy="1709091"/>
          </a:xfrm>
        </p:spPr>
        <p:txBody>
          <a:bodyPr/>
          <a:lstStyle>
            <a:lvl1pPr>
              <a:defRPr>
                <a:solidFill>
                  <a:srgbClr val="00A5B5"/>
                </a:solidFill>
              </a:defRPr>
            </a:lvl1pPr>
          </a:lstStyle>
          <a:p>
            <a:r>
              <a:rPr lang="en-US" dirty="0"/>
              <a:t>Section Divider Title</a:t>
            </a:r>
          </a:p>
        </p:txBody>
      </p:sp>
      <p:sp>
        <p:nvSpPr>
          <p:cNvPr id="2" name="Text Placeholder 2">
            <a:extLst>
              <a:ext uri="{FF2B5EF4-FFF2-40B4-BE49-F238E27FC236}">
                <a16:creationId xmlns:a16="http://schemas.microsoft.com/office/drawing/2014/main" id="{E086FEE6-8017-04B8-1B0C-B17400F22B7E}"/>
              </a:ext>
            </a:extLst>
          </p:cNvPr>
          <p:cNvSpPr>
            <a:spLocks noGrp="1"/>
          </p:cNvSpPr>
          <p:nvPr>
            <p:ph idx="1"/>
          </p:nvPr>
        </p:nvSpPr>
        <p:spPr>
          <a:xfrm>
            <a:off x="3756055" y="4355309"/>
            <a:ext cx="7626792" cy="673101"/>
          </a:xfrm>
          <a:prstGeom prst="rect">
            <a:avLst/>
          </a:prstGeom>
        </p:spPr>
        <p:txBody>
          <a:bodyPr vert="horz" lIns="0" tIns="45720" rIns="0" bIns="45720" rtlCol="0">
            <a:noAutofit/>
          </a:bodyPr>
          <a:lstStyle/>
          <a:p>
            <a:pPr lvl="0"/>
            <a:r>
              <a:rPr lang="en-US" dirty="0"/>
              <a:t>Optional subhead here</a:t>
            </a:r>
          </a:p>
        </p:txBody>
      </p:sp>
      <p:sp>
        <p:nvSpPr>
          <p:cNvPr id="4" name="Picture Placeholder 3">
            <a:extLst>
              <a:ext uri="{FF2B5EF4-FFF2-40B4-BE49-F238E27FC236}">
                <a16:creationId xmlns:a16="http://schemas.microsoft.com/office/drawing/2014/main" id="{2EFF50AF-5546-BCB9-A3AF-9EF033CCCE53}"/>
              </a:ext>
            </a:extLst>
          </p:cNvPr>
          <p:cNvSpPr>
            <a:spLocks noGrp="1"/>
          </p:cNvSpPr>
          <p:nvPr>
            <p:ph type="pic" sz="quarter" idx="13"/>
          </p:nvPr>
        </p:nvSpPr>
        <p:spPr>
          <a:xfrm>
            <a:off x="-5921" y="870"/>
            <a:ext cx="3444819" cy="6871378"/>
          </a:xfrm>
          <a:custGeom>
            <a:avLst/>
            <a:gdLst>
              <a:gd name="connsiteX0" fmla="*/ 3444171 w 3444819"/>
              <a:gd name="connsiteY0" fmla="*/ 0 h 6871378"/>
              <a:gd name="connsiteX1" fmla="*/ 3443204 w 3444819"/>
              <a:gd name="connsiteY1" fmla="*/ 6866468 h 6871378"/>
              <a:gd name="connsiteX2" fmla="*/ 4704 w 3444819"/>
              <a:gd name="connsiteY2" fmla="*/ 6871378 h 6871378"/>
              <a:gd name="connsiteX3" fmla="*/ 21 w 3444819"/>
              <a:gd name="connsiteY3" fmla="*/ 648000 h 6871378"/>
              <a:gd name="connsiteX4" fmla="*/ 767932 w 3444819"/>
              <a:gd name="connsiteY4" fmla="*/ 648087 h 6871378"/>
              <a:gd name="connsiteX5" fmla="*/ 768495 w 3444819"/>
              <a:gd name="connsiteY5" fmla="*/ 166 h 6871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4819" h="6871378">
                <a:moveTo>
                  <a:pt x="3444171" y="0"/>
                </a:moveTo>
                <a:cubicBezTo>
                  <a:pt x="3446752" y="2286706"/>
                  <a:pt x="3440623" y="4579762"/>
                  <a:pt x="3443204" y="6866468"/>
                </a:cubicBezTo>
                <a:lnTo>
                  <a:pt x="4704" y="6871378"/>
                </a:lnTo>
                <a:cubicBezTo>
                  <a:pt x="5109" y="5470574"/>
                  <a:pt x="-384" y="2048804"/>
                  <a:pt x="21" y="648000"/>
                </a:cubicBezTo>
                <a:lnTo>
                  <a:pt x="767932" y="648087"/>
                </a:lnTo>
                <a:cubicBezTo>
                  <a:pt x="768120" y="428095"/>
                  <a:pt x="768307" y="220158"/>
                  <a:pt x="768495" y="166"/>
                </a:cubicBezTo>
                <a:close/>
              </a:path>
            </a:pathLst>
          </a:custGeom>
          <a:solidFill>
            <a:schemeClr val="bg1">
              <a:lumMod val="95000"/>
            </a:schemeClr>
          </a:solidFill>
        </p:spPr>
        <p:txBody>
          <a:bodyPr wrap="square" anchor="ctr">
            <a:noAutofit/>
          </a:bodyPr>
          <a:lstStyle>
            <a:lvl1pPr marL="0" indent="0" algn="ctr">
              <a:buNone/>
              <a:defRPr/>
            </a:lvl1pPr>
          </a:lstStyle>
          <a:p>
            <a:endParaRPr lang="en-US"/>
          </a:p>
        </p:txBody>
      </p:sp>
    </p:spTree>
    <p:extLst>
      <p:ext uri="{BB962C8B-B14F-4D97-AF65-F5344CB8AC3E}">
        <p14:creationId xmlns:p14="http://schemas.microsoft.com/office/powerpoint/2010/main" val="28604693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C7CCDCE1-4349-F516-385D-1BED3BC9A0C9}"/>
              </a:ext>
              <a:ext uri="{C183D7F6-B498-43B3-948B-1728B52AA6E4}">
                <adec:decorative xmlns:adec="http://schemas.microsoft.com/office/drawing/2017/decorative" val="1"/>
              </a:ext>
            </a:extLst>
          </p:cNvPr>
          <p:cNvCxnSpPr>
            <a:cxnSpLocks/>
          </p:cNvCxnSpPr>
          <p:nvPr userDrawn="1"/>
        </p:nvCxnSpPr>
        <p:spPr>
          <a:xfrm>
            <a:off x="4030543" y="2820785"/>
            <a:ext cx="0" cy="3108960"/>
          </a:xfrm>
          <a:prstGeom prst="line">
            <a:avLst/>
          </a:prstGeom>
          <a:ln w="12700">
            <a:solidFill>
              <a:schemeClr val="tx1"/>
            </a:solidFill>
            <a:prstDash val="solid"/>
            <a:headEnd type="none" w="sm" len="sm"/>
            <a:tailEnd type="none" w="sm" len="sm"/>
          </a:ln>
          <a:effectLst/>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1A62647-D54C-D0D7-77B2-A0B506ADD459}"/>
              </a:ext>
              <a:ext uri="{C183D7F6-B498-43B3-948B-1728B52AA6E4}">
                <adec:decorative xmlns:adec="http://schemas.microsoft.com/office/drawing/2017/decorative" val="1"/>
              </a:ext>
            </a:extLst>
          </p:cNvPr>
          <p:cNvCxnSpPr>
            <a:cxnSpLocks/>
          </p:cNvCxnSpPr>
          <p:nvPr userDrawn="1"/>
        </p:nvCxnSpPr>
        <p:spPr>
          <a:xfrm>
            <a:off x="5989390" y="2820785"/>
            <a:ext cx="0" cy="594360"/>
          </a:xfrm>
          <a:prstGeom prst="line">
            <a:avLst/>
          </a:prstGeom>
          <a:ln w="12700">
            <a:solidFill>
              <a:schemeClr val="tx1"/>
            </a:solidFill>
            <a:prstDash val="solid"/>
            <a:headEnd type="none" w="sm" len="sm"/>
            <a:tailEnd type="none" w="sm" len="sm"/>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993B52C-1221-B831-8602-A775DCA0F2FA}"/>
              </a:ext>
              <a:ext uri="{C183D7F6-B498-43B3-948B-1728B52AA6E4}">
                <adec:decorative xmlns:adec="http://schemas.microsoft.com/office/drawing/2017/decorative" val="1"/>
              </a:ext>
            </a:extLst>
          </p:cNvPr>
          <p:cNvCxnSpPr>
            <a:cxnSpLocks/>
          </p:cNvCxnSpPr>
          <p:nvPr userDrawn="1"/>
        </p:nvCxnSpPr>
        <p:spPr>
          <a:xfrm>
            <a:off x="7948237" y="2820785"/>
            <a:ext cx="0" cy="594360"/>
          </a:xfrm>
          <a:prstGeom prst="line">
            <a:avLst/>
          </a:prstGeom>
          <a:ln w="12700">
            <a:solidFill>
              <a:schemeClr val="tx1"/>
            </a:solidFill>
            <a:prstDash val="solid"/>
            <a:headEnd type="none" w="sm" len="sm"/>
            <a:tailEnd type="none" w="sm" len="sm"/>
          </a:ln>
          <a:effectLst/>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6F7A7-67AC-58CE-A12E-9FAE6881F3FF}"/>
              </a:ext>
              <a:ext uri="{C183D7F6-B498-43B3-948B-1728B52AA6E4}">
                <adec:decorative xmlns:adec="http://schemas.microsoft.com/office/drawing/2017/decorative" val="1"/>
              </a:ext>
            </a:extLst>
          </p:cNvPr>
          <p:cNvCxnSpPr>
            <a:cxnSpLocks/>
          </p:cNvCxnSpPr>
          <p:nvPr userDrawn="1"/>
        </p:nvCxnSpPr>
        <p:spPr>
          <a:xfrm>
            <a:off x="9907084" y="2820785"/>
            <a:ext cx="0" cy="2286000"/>
          </a:xfrm>
          <a:prstGeom prst="line">
            <a:avLst/>
          </a:prstGeom>
          <a:ln w="12700">
            <a:solidFill>
              <a:schemeClr val="tx1"/>
            </a:solidFill>
            <a:prstDash val="solid"/>
            <a:headEnd type="none" w="sm" len="sm"/>
            <a:tailEnd type="none" w="sm" len="sm"/>
          </a:ln>
          <a:effectLst/>
        </p:spPr>
        <p:style>
          <a:lnRef idx="1">
            <a:schemeClr val="accent1"/>
          </a:lnRef>
          <a:fillRef idx="0">
            <a:schemeClr val="accent1"/>
          </a:fillRef>
          <a:effectRef idx="0">
            <a:schemeClr val="accent1"/>
          </a:effectRef>
          <a:fontRef idx="minor">
            <a:schemeClr val="tx1"/>
          </a:fontRef>
        </p:style>
      </p:cxnSp>
      <p:cxnSp>
        <p:nvCxnSpPr>
          <p:cNvPr id="11" name="Connector: Elbow 96">
            <a:extLst>
              <a:ext uri="{FF2B5EF4-FFF2-40B4-BE49-F238E27FC236}">
                <a16:creationId xmlns:a16="http://schemas.microsoft.com/office/drawing/2014/main" id="{8C280E8E-281C-9CD6-ABE2-4BF95F0DBF42}"/>
              </a:ext>
              <a:ext uri="{C183D7F6-B498-43B3-948B-1728B52AA6E4}">
                <adec:decorative xmlns:adec="http://schemas.microsoft.com/office/drawing/2017/decorative" val="1"/>
              </a:ext>
            </a:extLst>
          </p:cNvPr>
          <p:cNvCxnSpPr>
            <a:cxnSpLocks/>
          </p:cNvCxnSpPr>
          <p:nvPr userDrawn="1"/>
        </p:nvCxnSpPr>
        <p:spPr>
          <a:xfrm rot="10800000" flipV="1">
            <a:off x="2695029" y="1831703"/>
            <a:ext cx="4826106" cy="187772"/>
          </a:xfrm>
          <a:prstGeom prst="bentConnector2">
            <a:avLst/>
          </a:prstGeom>
          <a:ln w="12700">
            <a:solidFill>
              <a:schemeClr val="tx1"/>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2" name="Connector: Elbow 97">
            <a:extLst>
              <a:ext uri="{FF2B5EF4-FFF2-40B4-BE49-F238E27FC236}">
                <a16:creationId xmlns:a16="http://schemas.microsoft.com/office/drawing/2014/main" id="{CEB3CCDF-A1DD-314D-21FB-26AE404F77C5}"/>
              </a:ext>
              <a:ext uri="{C183D7F6-B498-43B3-948B-1728B52AA6E4}">
                <adec:decorative xmlns:adec="http://schemas.microsoft.com/office/drawing/2017/decorative" val="1"/>
              </a:ext>
            </a:extLst>
          </p:cNvPr>
          <p:cNvCxnSpPr>
            <a:cxnSpLocks/>
          </p:cNvCxnSpPr>
          <p:nvPr userDrawn="1"/>
        </p:nvCxnSpPr>
        <p:spPr>
          <a:xfrm>
            <a:off x="5522728" y="1831703"/>
            <a:ext cx="4971142" cy="252758"/>
          </a:xfrm>
          <a:prstGeom prst="bentConnector3">
            <a:avLst>
              <a:gd name="adj1" fmla="val 100252"/>
            </a:avLst>
          </a:prstGeom>
          <a:ln w="12700">
            <a:solidFill>
              <a:schemeClr val="tx1"/>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30A7217-B826-EB6D-333C-4D845CF1C55D}"/>
              </a:ext>
              <a:ext uri="{C183D7F6-B498-43B3-948B-1728B52AA6E4}">
                <adec:decorative xmlns:adec="http://schemas.microsoft.com/office/drawing/2017/decorative" val="1"/>
              </a:ext>
            </a:extLst>
          </p:cNvPr>
          <p:cNvCxnSpPr>
            <a:cxnSpLocks/>
          </p:cNvCxnSpPr>
          <p:nvPr userDrawn="1"/>
        </p:nvCxnSpPr>
        <p:spPr>
          <a:xfrm>
            <a:off x="4635854" y="1835513"/>
            <a:ext cx="0" cy="182880"/>
          </a:xfrm>
          <a:prstGeom prst="line">
            <a:avLst/>
          </a:prstGeom>
          <a:ln w="12700">
            <a:solidFill>
              <a:schemeClr val="tx1"/>
            </a:solidFill>
            <a:prstDash val="solid"/>
            <a:headEnd type="none" w="sm" len="sm"/>
            <a:tailEnd type="none" w="sm" len="sm"/>
          </a:ln>
          <a:effectLst/>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28AEBF1-E815-0E29-C948-1CDA6133D179}"/>
              </a:ext>
              <a:ext uri="{C183D7F6-B498-43B3-948B-1728B52AA6E4}">
                <adec:decorative xmlns:adec="http://schemas.microsoft.com/office/drawing/2017/decorative" val="1"/>
              </a:ext>
            </a:extLst>
          </p:cNvPr>
          <p:cNvCxnSpPr>
            <a:cxnSpLocks/>
          </p:cNvCxnSpPr>
          <p:nvPr userDrawn="1"/>
        </p:nvCxnSpPr>
        <p:spPr>
          <a:xfrm>
            <a:off x="6607933" y="1835513"/>
            <a:ext cx="0" cy="182880"/>
          </a:xfrm>
          <a:prstGeom prst="line">
            <a:avLst/>
          </a:prstGeom>
          <a:ln w="12700">
            <a:solidFill>
              <a:schemeClr val="tx1"/>
            </a:solidFill>
            <a:prstDash val="solid"/>
            <a:headEnd type="none" w="sm" len="sm"/>
            <a:tailEnd type="none" w="sm" len="sm"/>
          </a:ln>
          <a:effectLst/>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0DBE01F-DB3B-9DF2-DA3D-D2DDB7B5B945}"/>
              </a:ext>
              <a:ext uri="{C183D7F6-B498-43B3-948B-1728B52AA6E4}">
                <adec:decorative xmlns:adec="http://schemas.microsoft.com/office/drawing/2017/decorative" val="1"/>
              </a:ext>
            </a:extLst>
          </p:cNvPr>
          <p:cNvCxnSpPr>
            <a:cxnSpLocks/>
          </p:cNvCxnSpPr>
          <p:nvPr userDrawn="1"/>
        </p:nvCxnSpPr>
        <p:spPr>
          <a:xfrm>
            <a:off x="8532877" y="1831703"/>
            <a:ext cx="0" cy="182880"/>
          </a:xfrm>
          <a:prstGeom prst="line">
            <a:avLst/>
          </a:prstGeom>
          <a:ln w="12700">
            <a:solidFill>
              <a:schemeClr val="tx1"/>
            </a:solidFill>
            <a:prstDash val="solid"/>
            <a:headEnd type="none" w="sm" len="sm"/>
            <a:tailEnd type="none" w="sm" len="sm"/>
          </a:ln>
          <a:effectLst/>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FD9856A-7C48-46C3-937C-53AA5B435DAB}"/>
              </a:ext>
              <a:ext uri="{C183D7F6-B498-43B3-948B-1728B52AA6E4}">
                <adec:decorative xmlns:adec="http://schemas.microsoft.com/office/drawing/2017/decorative" val="1"/>
              </a:ext>
            </a:extLst>
          </p:cNvPr>
          <p:cNvCxnSpPr>
            <a:cxnSpLocks/>
          </p:cNvCxnSpPr>
          <p:nvPr userDrawn="1"/>
        </p:nvCxnSpPr>
        <p:spPr>
          <a:xfrm>
            <a:off x="10504955" y="1831703"/>
            <a:ext cx="0" cy="182880"/>
          </a:xfrm>
          <a:prstGeom prst="line">
            <a:avLst/>
          </a:prstGeom>
          <a:ln w="12700">
            <a:solidFill>
              <a:schemeClr val="tx1"/>
            </a:solidFill>
            <a:prstDash val="solid"/>
            <a:headEnd type="none" w="sm" len="sm"/>
            <a:tailEnd type="none" w="sm" len="sm"/>
          </a:ln>
          <a:effectLst/>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72EEEC3-17FD-F3A2-A66E-1A64E21CF152}"/>
              </a:ext>
              <a:ext uri="{C183D7F6-B498-43B3-948B-1728B52AA6E4}">
                <adec:decorative xmlns:adec="http://schemas.microsoft.com/office/drawing/2017/decorative" val="1"/>
              </a:ext>
            </a:extLst>
          </p:cNvPr>
          <p:cNvCxnSpPr>
            <a:cxnSpLocks/>
          </p:cNvCxnSpPr>
          <p:nvPr userDrawn="1"/>
        </p:nvCxnSpPr>
        <p:spPr>
          <a:xfrm flipV="1">
            <a:off x="7561826" y="1376729"/>
            <a:ext cx="1" cy="457200"/>
          </a:xfrm>
          <a:prstGeom prst="line">
            <a:avLst/>
          </a:prstGeom>
          <a:ln w="6350">
            <a:solidFill>
              <a:schemeClr val="tx1"/>
            </a:solidFill>
            <a:prstDash val="solid"/>
            <a:headEnd type="none" w="sm" len="sm"/>
            <a:tailEnd type="none" w="sm" len="sm"/>
          </a:ln>
          <a:effectLst/>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22271E2-05EB-5A14-5595-4C1BE8C23FA2}"/>
              </a:ext>
              <a:ext uri="{C183D7F6-B498-43B3-948B-1728B52AA6E4}">
                <adec:decorative xmlns:adec="http://schemas.microsoft.com/office/drawing/2017/decorative" val="1"/>
              </a:ext>
            </a:extLst>
          </p:cNvPr>
          <p:cNvCxnSpPr>
            <a:cxnSpLocks/>
          </p:cNvCxnSpPr>
          <p:nvPr userDrawn="1"/>
        </p:nvCxnSpPr>
        <p:spPr>
          <a:xfrm>
            <a:off x="2071696" y="2820785"/>
            <a:ext cx="0" cy="1371600"/>
          </a:xfrm>
          <a:prstGeom prst="line">
            <a:avLst/>
          </a:prstGeom>
          <a:ln w="12700">
            <a:solidFill>
              <a:schemeClr val="tx1"/>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7ACC635-35E9-FE4E-CCC9-73FE81C33D8C}"/>
              </a:ext>
              <a:ext uri="{C183D7F6-B498-43B3-948B-1728B52AA6E4}">
                <adec:decorative xmlns:adec="http://schemas.microsoft.com/office/drawing/2017/decorative" val="1"/>
              </a:ext>
            </a:extLst>
          </p:cNvPr>
          <p:cNvCxnSpPr>
            <a:cxnSpLocks/>
          </p:cNvCxnSpPr>
          <p:nvPr userDrawn="1"/>
        </p:nvCxnSpPr>
        <p:spPr>
          <a:xfrm flipH="1">
            <a:off x="4030543" y="3407525"/>
            <a:ext cx="274320" cy="0"/>
          </a:xfrm>
          <a:prstGeom prst="line">
            <a:avLst/>
          </a:prstGeom>
          <a:ln w="12700">
            <a:solidFill>
              <a:schemeClr val="tx1"/>
            </a:solidFill>
            <a:prstDash val="solid"/>
            <a:headEnd type="none" w="sm" len="sm"/>
            <a:tailEnd type="none" w="sm" len="sm"/>
          </a:ln>
          <a:effectLst/>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9B4A20-835F-EAB7-F406-32234201064E}"/>
              </a:ext>
              <a:ext uri="{C183D7F6-B498-43B3-948B-1728B52AA6E4}">
                <adec:decorative xmlns:adec="http://schemas.microsoft.com/office/drawing/2017/decorative" val="1"/>
              </a:ext>
            </a:extLst>
          </p:cNvPr>
          <p:cNvCxnSpPr>
            <a:cxnSpLocks/>
          </p:cNvCxnSpPr>
          <p:nvPr userDrawn="1"/>
        </p:nvCxnSpPr>
        <p:spPr>
          <a:xfrm flipH="1">
            <a:off x="4036726" y="4222865"/>
            <a:ext cx="274320" cy="0"/>
          </a:xfrm>
          <a:prstGeom prst="line">
            <a:avLst/>
          </a:prstGeom>
          <a:ln w="12700">
            <a:solidFill>
              <a:schemeClr val="tx1"/>
            </a:solidFill>
            <a:prstDash val="solid"/>
            <a:headEnd type="none" w="sm" len="sm"/>
            <a:tailEnd type="none" w="sm" len="sm"/>
          </a:ln>
          <a:effectLst/>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03D4C7E-CA0D-2669-E8D7-588E73CC1E1F}"/>
              </a:ext>
              <a:ext uri="{C183D7F6-B498-43B3-948B-1728B52AA6E4}">
                <adec:decorative xmlns:adec="http://schemas.microsoft.com/office/drawing/2017/decorative" val="1"/>
              </a:ext>
            </a:extLst>
          </p:cNvPr>
          <p:cNvCxnSpPr>
            <a:cxnSpLocks/>
          </p:cNvCxnSpPr>
          <p:nvPr userDrawn="1"/>
        </p:nvCxnSpPr>
        <p:spPr>
          <a:xfrm flipH="1">
            <a:off x="4036726" y="5092251"/>
            <a:ext cx="274320" cy="0"/>
          </a:xfrm>
          <a:prstGeom prst="line">
            <a:avLst/>
          </a:prstGeom>
          <a:ln w="12700">
            <a:solidFill>
              <a:schemeClr val="tx1"/>
            </a:solidFill>
            <a:prstDash val="solid"/>
            <a:headEnd type="none" w="sm" len="sm"/>
            <a:tailEnd type="none" w="sm" len="sm"/>
          </a:ln>
          <a:effectLst/>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EE537D9-7F97-6539-EB88-AD1BB52670F8}"/>
              </a:ext>
              <a:ext uri="{C183D7F6-B498-43B3-948B-1728B52AA6E4}">
                <adec:decorative xmlns:adec="http://schemas.microsoft.com/office/drawing/2017/decorative" val="1"/>
              </a:ext>
            </a:extLst>
          </p:cNvPr>
          <p:cNvCxnSpPr>
            <a:cxnSpLocks/>
          </p:cNvCxnSpPr>
          <p:nvPr userDrawn="1"/>
        </p:nvCxnSpPr>
        <p:spPr>
          <a:xfrm flipH="1">
            <a:off x="5989390" y="3411335"/>
            <a:ext cx="274320" cy="0"/>
          </a:xfrm>
          <a:prstGeom prst="line">
            <a:avLst/>
          </a:prstGeom>
          <a:ln w="12700">
            <a:solidFill>
              <a:schemeClr val="tx1"/>
            </a:solidFill>
            <a:prstDash val="solid"/>
            <a:headEnd type="none" w="sm" len="sm"/>
            <a:tailEnd type="none" w="sm" len="sm"/>
          </a:ln>
          <a:effectLst/>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742DC51-C217-ACA6-F828-02D95897CCD8}"/>
              </a:ext>
              <a:ext uri="{C183D7F6-B498-43B3-948B-1728B52AA6E4}">
                <adec:decorative xmlns:adec="http://schemas.microsoft.com/office/drawing/2017/decorative" val="1"/>
              </a:ext>
            </a:extLst>
          </p:cNvPr>
          <p:cNvCxnSpPr>
            <a:cxnSpLocks/>
          </p:cNvCxnSpPr>
          <p:nvPr userDrawn="1"/>
        </p:nvCxnSpPr>
        <p:spPr>
          <a:xfrm flipH="1">
            <a:off x="7948237" y="3411335"/>
            <a:ext cx="274320" cy="0"/>
          </a:xfrm>
          <a:prstGeom prst="line">
            <a:avLst/>
          </a:prstGeom>
          <a:ln w="12700">
            <a:solidFill>
              <a:schemeClr val="tx1"/>
            </a:solidFill>
            <a:prstDash val="solid"/>
            <a:headEnd type="none" w="sm" len="sm"/>
            <a:tailEnd type="none" w="sm" len="sm"/>
          </a:ln>
          <a:effectLst/>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7744730-E8D6-3948-CA3F-746F28C4455E}"/>
              </a:ext>
              <a:ext uri="{C183D7F6-B498-43B3-948B-1728B52AA6E4}">
                <adec:decorative xmlns:adec="http://schemas.microsoft.com/office/drawing/2017/decorative" val="1"/>
              </a:ext>
            </a:extLst>
          </p:cNvPr>
          <p:cNvCxnSpPr>
            <a:cxnSpLocks/>
          </p:cNvCxnSpPr>
          <p:nvPr userDrawn="1"/>
        </p:nvCxnSpPr>
        <p:spPr>
          <a:xfrm flipH="1">
            <a:off x="9907084" y="3407525"/>
            <a:ext cx="274320" cy="0"/>
          </a:xfrm>
          <a:prstGeom prst="line">
            <a:avLst/>
          </a:prstGeom>
          <a:ln w="12700">
            <a:solidFill>
              <a:schemeClr val="tx1"/>
            </a:solidFill>
            <a:prstDash val="solid"/>
            <a:headEnd type="none" w="sm" len="sm"/>
            <a:tailEnd type="none" w="sm" len="sm"/>
          </a:ln>
          <a:effec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131457E-927A-AEB2-8729-08790C1F705D}"/>
              </a:ext>
              <a:ext uri="{C183D7F6-B498-43B3-948B-1728B52AA6E4}">
                <adec:decorative xmlns:adec="http://schemas.microsoft.com/office/drawing/2017/decorative" val="1"/>
              </a:ext>
            </a:extLst>
          </p:cNvPr>
          <p:cNvCxnSpPr>
            <a:cxnSpLocks/>
          </p:cNvCxnSpPr>
          <p:nvPr userDrawn="1"/>
        </p:nvCxnSpPr>
        <p:spPr>
          <a:xfrm flipH="1">
            <a:off x="9909457" y="4222865"/>
            <a:ext cx="274320" cy="0"/>
          </a:xfrm>
          <a:prstGeom prst="line">
            <a:avLst/>
          </a:prstGeom>
          <a:ln w="12700">
            <a:solidFill>
              <a:schemeClr val="tx1"/>
            </a:solidFill>
            <a:prstDash val="solid"/>
            <a:headEnd type="none" w="sm" len="sm"/>
            <a:tailEnd type="none" w="sm" len="sm"/>
          </a:ln>
          <a:effectLst/>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4FF90A2-74C4-4376-D73B-F2A80683224C}"/>
              </a:ext>
              <a:ext uri="{C183D7F6-B498-43B3-948B-1728B52AA6E4}">
                <adec:decorative xmlns:adec="http://schemas.microsoft.com/office/drawing/2017/decorative" val="1"/>
              </a:ext>
            </a:extLst>
          </p:cNvPr>
          <p:cNvCxnSpPr>
            <a:cxnSpLocks/>
          </p:cNvCxnSpPr>
          <p:nvPr userDrawn="1"/>
        </p:nvCxnSpPr>
        <p:spPr>
          <a:xfrm flipH="1">
            <a:off x="9909457" y="5103681"/>
            <a:ext cx="274320" cy="0"/>
          </a:xfrm>
          <a:prstGeom prst="line">
            <a:avLst/>
          </a:prstGeom>
          <a:ln w="12700">
            <a:solidFill>
              <a:schemeClr val="tx1"/>
            </a:solidFill>
            <a:prstDash val="solid"/>
            <a:headEnd type="none" w="sm" len="sm"/>
            <a:tailEnd type="none" w="sm" len="sm"/>
          </a:ln>
          <a:effectLst/>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B2E9646-10AF-087F-9878-C3714D5C9541}"/>
              </a:ext>
              <a:ext uri="{C183D7F6-B498-43B3-948B-1728B52AA6E4}">
                <adec:decorative xmlns:adec="http://schemas.microsoft.com/office/drawing/2017/decorative" val="1"/>
              </a:ext>
            </a:extLst>
          </p:cNvPr>
          <p:cNvCxnSpPr>
            <a:cxnSpLocks/>
          </p:cNvCxnSpPr>
          <p:nvPr userDrawn="1"/>
        </p:nvCxnSpPr>
        <p:spPr>
          <a:xfrm flipH="1">
            <a:off x="2071696" y="3369425"/>
            <a:ext cx="274320" cy="0"/>
          </a:xfrm>
          <a:prstGeom prst="line">
            <a:avLst/>
          </a:prstGeom>
          <a:ln w="12700">
            <a:solidFill>
              <a:schemeClr val="tx1"/>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CD80E6F-D2E2-9E19-2610-FB14BBE9BBB1}"/>
              </a:ext>
              <a:ext uri="{C183D7F6-B498-43B3-948B-1728B52AA6E4}">
                <adec:decorative xmlns:adec="http://schemas.microsoft.com/office/drawing/2017/decorative" val="1"/>
              </a:ext>
            </a:extLst>
          </p:cNvPr>
          <p:cNvCxnSpPr>
            <a:cxnSpLocks/>
          </p:cNvCxnSpPr>
          <p:nvPr userDrawn="1"/>
        </p:nvCxnSpPr>
        <p:spPr>
          <a:xfrm flipH="1">
            <a:off x="2077879" y="4188575"/>
            <a:ext cx="274320" cy="0"/>
          </a:xfrm>
          <a:prstGeom prst="line">
            <a:avLst/>
          </a:prstGeom>
          <a:ln w="12700">
            <a:solidFill>
              <a:schemeClr val="tx1"/>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1E62B04-7794-9761-F1D8-33A2C3F5C882}"/>
              </a:ext>
              <a:ext uri="{C183D7F6-B498-43B3-948B-1728B52AA6E4}">
                <adec:decorative xmlns:adec="http://schemas.microsoft.com/office/drawing/2017/decorative" val="1"/>
              </a:ext>
            </a:extLst>
          </p:cNvPr>
          <p:cNvCxnSpPr>
            <a:cxnSpLocks/>
          </p:cNvCxnSpPr>
          <p:nvPr userDrawn="1"/>
        </p:nvCxnSpPr>
        <p:spPr>
          <a:xfrm flipH="1">
            <a:off x="4026055" y="5929745"/>
            <a:ext cx="274320" cy="0"/>
          </a:xfrm>
          <a:prstGeom prst="line">
            <a:avLst/>
          </a:prstGeom>
          <a:ln w="12700">
            <a:solidFill>
              <a:schemeClr val="tx1"/>
            </a:solidFill>
            <a:prstDash val="solid"/>
            <a:headEnd type="none" w="sm" len="sm"/>
            <a:tailEnd type="none" w="sm" len="sm"/>
          </a:ln>
          <a:effectLst/>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56F33DD2-2A68-724E-0D96-CDA8D1309B6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t="46672"/>
          <a:stretch/>
        </p:blipFill>
        <p:spPr>
          <a:xfrm>
            <a:off x="6942345" y="296198"/>
            <a:ext cx="5230821" cy="3506178"/>
          </a:xfrm>
          <a:prstGeom prst="rect">
            <a:avLst/>
          </a:prstGeom>
        </p:spPr>
      </p:pic>
      <p:sp>
        <p:nvSpPr>
          <p:cNvPr id="4" name="Instructions">
            <a:extLst>
              <a:ext uri="{FF2B5EF4-FFF2-40B4-BE49-F238E27FC236}">
                <a16:creationId xmlns:a16="http://schemas.microsoft.com/office/drawing/2014/main" id="{3757DC62-DD72-9BF9-1E8C-593AFFBFAE94}"/>
              </a:ext>
              <a:ext uri="{C183D7F6-B498-43B3-948B-1728B52AA6E4}">
                <adec:decorative xmlns:adec="http://schemas.microsoft.com/office/drawing/2017/decorative" val="1"/>
              </a:ext>
            </a:extLst>
          </p:cNvPr>
          <p:cNvSpPr txBox="1"/>
          <p:nvPr userDrawn="1"/>
        </p:nvSpPr>
        <p:spPr>
          <a:xfrm>
            <a:off x="-2428875" y="0"/>
            <a:ext cx="1971674" cy="4843463"/>
          </a:xfrm>
          <a:prstGeom prst="rect">
            <a:avLst/>
          </a:prstGeom>
        </p:spPr>
        <p:txBody>
          <a:bodyPr vert="horz" wrap="square" lIns="0" tIns="0" rIns="0" bIns="45720" rtlCol="0">
            <a:noAutofit/>
          </a:bodyPr>
          <a:lstStyle/>
          <a:p>
            <a:pPr algn="l">
              <a:lnSpc>
                <a:spcPct val="100000"/>
              </a:lnSpc>
            </a:pPr>
            <a:r>
              <a:rPr lang="en-US" sz="1400">
                <a:latin typeface="Inter" panose="02000503000000020004" pitchFamily="2" charset="0"/>
                <a:ea typeface="Inter" panose="02000503000000020004" pitchFamily="2" charset="0"/>
              </a:rPr>
              <a:t>To edit or copy elements on this slide, access the Master by selecting View &gt; Master &gt; Slide Master.</a:t>
            </a:r>
          </a:p>
        </p:txBody>
      </p:sp>
      <p:sp>
        <p:nvSpPr>
          <p:cNvPr id="5" name="Breadcrumb">
            <a:extLst>
              <a:ext uri="{FF2B5EF4-FFF2-40B4-BE49-F238E27FC236}">
                <a16:creationId xmlns:a16="http://schemas.microsoft.com/office/drawing/2014/main" id="{A9016AB3-0A1F-2F6D-7EC2-3CC16D989A23}"/>
              </a:ext>
              <a:ext uri="{C183D7F6-B498-43B3-948B-1728B52AA6E4}">
                <adec:decorative xmlns:adec="http://schemas.microsoft.com/office/drawing/2017/decorative" val="1"/>
              </a:ext>
            </a:extLst>
          </p:cNvPr>
          <p:cNvSpPr>
            <a:spLocks noGrp="1"/>
          </p:cNvSpPr>
          <p:nvPr>
            <p:ph type="body" sz="quarter" idx="58" hasCustomPrompt="1"/>
          </p:nvPr>
        </p:nvSpPr>
        <p:spPr>
          <a:xfrm>
            <a:off x="914400" y="0"/>
            <a:ext cx="5181600" cy="647700"/>
          </a:xfrm>
          <a:prstGeom prst="rect">
            <a:avLst/>
          </a:prstGeom>
        </p:spPr>
        <p:txBody>
          <a:bodyPr lIns="0" anchor="ctr">
            <a:noAutofit/>
          </a:bodyPr>
          <a:lstStyle>
            <a:lvl1pPr marL="0" indent="0">
              <a:buNone/>
              <a:defRPr sz="1200"/>
            </a:lvl1pPr>
          </a:lstStyle>
          <a:p>
            <a:pPr lvl="0"/>
            <a:r>
              <a:rPr lang="en-US" dirty="0"/>
              <a:t>OPTIONAL BREADCRUMB | SECTION TITLE</a:t>
            </a:r>
          </a:p>
        </p:txBody>
      </p:sp>
      <p:sp>
        <p:nvSpPr>
          <p:cNvPr id="6" name="Title 1">
            <a:extLst>
              <a:ext uri="{FF2B5EF4-FFF2-40B4-BE49-F238E27FC236}">
                <a16:creationId xmlns:a16="http://schemas.microsoft.com/office/drawing/2014/main" id="{EE68D288-35E9-26F9-E37B-C0D221E4F104}"/>
              </a:ext>
            </a:extLst>
          </p:cNvPr>
          <p:cNvSpPr>
            <a:spLocks noGrp="1"/>
          </p:cNvSpPr>
          <p:nvPr>
            <p:ph type="title" hasCustomPrompt="1"/>
          </p:nvPr>
        </p:nvSpPr>
        <p:spPr>
          <a:xfrm>
            <a:off x="914400" y="680040"/>
            <a:ext cx="5181600" cy="825500"/>
          </a:xfrm>
        </p:spPr>
        <p:txBody>
          <a:bodyPr/>
          <a:lstStyle>
            <a:lvl1pPr>
              <a:lnSpc>
                <a:spcPct val="100000"/>
              </a:lnSpc>
              <a:defRPr/>
            </a:lvl1pPr>
          </a:lstStyle>
          <a:p>
            <a:r>
              <a:rPr lang="en-US" dirty="0"/>
              <a:t>Team Org Chart Title</a:t>
            </a:r>
          </a:p>
        </p:txBody>
      </p:sp>
      <p:sp>
        <p:nvSpPr>
          <p:cNvPr id="30" name="Text Placeholder 158">
            <a:extLst>
              <a:ext uri="{FF2B5EF4-FFF2-40B4-BE49-F238E27FC236}">
                <a16:creationId xmlns:a16="http://schemas.microsoft.com/office/drawing/2014/main" id="{6480FD3F-F363-A928-943F-536075AE78D1}"/>
              </a:ext>
            </a:extLst>
          </p:cNvPr>
          <p:cNvSpPr>
            <a:spLocks noGrp="1"/>
          </p:cNvSpPr>
          <p:nvPr>
            <p:ph type="body" sz="quarter" idx="14" hasCustomPrompt="1"/>
          </p:nvPr>
        </p:nvSpPr>
        <p:spPr>
          <a:xfrm>
            <a:off x="6658903" y="655764"/>
            <a:ext cx="1828800" cy="717550"/>
          </a:xfrm>
          <a:prstGeom prst="roundRect">
            <a:avLst/>
          </a:prstGeom>
          <a:solidFill>
            <a:schemeClr val="accent1"/>
          </a:solidFill>
        </p:spPr>
        <p:txBody>
          <a:bodyPr tIns="91440"/>
          <a:lstStyle>
            <a:lvl1pPr algn="ctr">
              <a:lnSpc>
                <a:spcPct val="100000"/>
              </a:lnSpc>
              <a:spcBef>
                <a:spcPts val="0"/>
              </a:spcBef>
              <a:defRPr sz="1000" b="1">
                <a:solidFill>
                  <a:schemeClr val="tx1"/>
                </a:solidFill>
              </a:defRPr>
            </a:lvl1pPr>
          </a:lstStyle>
          <a:p>
            <a:r>
              <a:rPr lang="en-US" dirty="0">
                <a:latin typeface="Inter" panose="02000503000000020004" pitchFamily="2" charset="0"/>
                <a:ea typeface="Inter" panose="02000503000000020004" pitchFamily="2" charset="0"/>
              </a:rPr>
              <a:t>FirstName </a:t>
            </a:r>
            <a:br>
              <a:rPr lang="en-US" dirty="0">
                <a:latin typeface="Inter" panose="02000503000000020004" pitchFamily="2" charset="0"/>
                <a:ea typeface="Inter" panose="02000503000000020004" pitchFamily="2" charset="0"/>
              </a:rPr>
            </a:br>
            <a:r>
              <a:rPr lang="en-US" dirty="0">
                <a:latin typeface="Inter" panose="02000503000000020004" pitchFamily="2" charset="0"/>
                <a:ea typeface="Inter" panose="02000503000000020004" pitchFamily="2" charset="0"/>
              </a:rPr>
              <a:t>LastName</a:t>
            </a:r>
          </a:p>
        </p:txBody>
      </p:sp>
      <p:sp>
        <p:nvSpPr>
          <p:cNvPr id="31" name="Text Placeholder 159">
            <a:extLst>
              <a:ext uri="{FF2B5EF4-FFF2-40B4-BE49-F238E27FC236}">
                <a16:creationId xmlns:a16="http://schemas.microsoft.com/office/drawing/2014/main" id="{3BBB018F-80AC-E301-43FB-486C873ED37E}"/>
              </a:ext>
            </a:extLst>
          </p:cNvPr>
          <p:cNvSpPr>
            <a:spLocks noGrp="1"/>
          </p:cNvSpPr>
          <p:nvPr>
            <p:ph type="body" sz="quarter" idx="15" hasCustomPrompt="1"/>
          </p:nvPr>
        </p:nvSpPr>
        <p:spPr>
          <a:xfrm>
            <a:off x="6869723" y="1073730"/>
            <a:ext cx="1407160" cy="312445"/>
          </a:xfrm>
          <a:prstGeom prst="rect">
            <a:avLst/>
          </a:prstGeom>
        </p:spPr>
        <p:txBody>
          <a:bodyPr/>
          <a:lstStyle>
            <a:lvl1pPr algn="ctr">
              <a:lnSpc>
                <a:spcPct val="100000"/>
              </a:lnSpc>
              <a:spcBef>
                <a:spcPts val="0"/>
              </a:spcBef>
              <a:defRPr sz="900"/>
            </a:lvl1pPr>
          </a:lstStyle>
          <a:p>
            <a:r>
              <a:rPr lang="en-US" dirty="0">
                <a:solidFill>
                  <a:schemeClr val="tx1"/>
                </a:solidFill>
                <a:latin typeface="Inter" panose="02000503000000020004" pitchFamily="2" charset="0"/>
                <a:ea typeface="Inter" panose="02000503000000020004" pitchFamily="2" charset="0"/>
              </a:rPr>
              <a:t>Title goes here</a:t>
            </a:r>
          </a:p>
        </p:txBody>
      </p:sp>
      <p:sp>
        <p:nvSpPr>
          <p:cNvPr id="32" name="Content Placeholder 5">
            <a:extLst>
              <a:ext uri="{FF2B5EF4-FFF2-40B4-BE49-F238E27FC236}">
                <a16:creationId xmlns:a16="http://schemas.microsoft.com/office/drawing/2014/main" id="{86F0320D-2F23-A569-49F2-C7304E4ADD8C}"/>
              </a:ext>
            </a:extLst>
          </p:cNvPr>
          <p:cNvSpPr>
            <a:spLocks noGrp="1"/>
          </p:cNvSpPr>
          <p:nvPr>
            <p:ph sz="quarter" idx="50" hasCustomPrompt="1"/>
          </p:nvPr>
        </p:nvSpPr>
        <p:spPr>
          <a:xfrm>
            <a:off x="7147644" y="1318681"/>
            <a:ext cx="828363" cy="182880"/>
          </a:xfrm>
          <a:prstGeom prst="rect">
            <a:avLst/>
          </a:prstGeom>
          <a:solidFill>
            <a:schemeClr val="tx1"/>
          </a:solidFill>
        </p:spPr>
        <p:txBody>
          <a:bodyPr lIns="91440" tIns="9144" bIns="0" anchor="ctr"/>
          <a:lstStyle>
            <a:lvl1pPr algn="ctr">
              <a:defRPr sz="800">
                <a:solidFill>
                  <a:schemeClr val="accent1"/>
                </a:solidFill>
              </a:defRPr>
            </a:lvl1pPr>
          </a:lstStyle>
          <a:p>
            <a:pPr lvl="0"/>
            <a:r>
              <a:rPr lang="en-US" dirty="0"/>
              <a:t>FUNCTION</a:t>
            </a:r>
          </a:p>
        </p:txBody>
      </p:sp>
      <p:sp>
        <p:nvSpPr>
          <p:cNvPr id="33" name="Text Placeholder 160">
            <a:extLst>
              <a:ext uri="{FF2B5EF4-FFF2-40B4-BE49-F238E27FC236}">
                <a16:creationId xmlns:a16="http://schemas.microsoft.com/office/drawing/2014/main" id="{1843D7CF-469E-95DA-85F6-06C5758B991A}"/>
              </a:ext>
            </a:extLst>
          </p:cNvPr>
          <p:cNvSpPr>
            <a:spLocks noGrp="1"/>
          </p:cNvSpPr>
          <p:nvPr>
            <p:ph type="body" sz="quarter" idx="16" hasCustomPrompt="1"/>
          </p:nvPr>
        </p:nvSpPr>
        <p:spPr>
          <a:xfrm>
            <a:off x="1780629" y="2110044"/>
            <a:ext cx="1828800" cy="717550"/>
          </a:xfrm>
          <a:prstGeom prst="roundRect">
            <a:avLst/>
          </a:prstGeom>
          <a:solidFill>
            <a:schemeClr val="accent1">
              <a:lumMod val="40000"/>
              <a:lumOff val="60000"/>
            </a:schemeClr>
          </a:solidFill>
        </p:spPr>
        <p:txBody>
          <a:bodyPr tIns="91440"/>
          <a:lstStyle>
            <a:lvl1pPr algn="ctr">
              <a:lnSpc>
                <a:spcPct val="100000"/>
              </a:lnSpc>
              <a:spcBef>
                <a:spcPts val="0"/>
              </a:spcBef>
              <a:defRPr sz="1000" b="1"/>
            </a:lvl1pPr>
          </a:lstStyle>
          <a:p>
            <a:r>
              <a:rPr lang="en-US" dirty="0">
                <a:latin typeface="Inter" panose="02000503000000020004" pitchFamily="2" charset="0"/>
                <a:ea typeface="Inter" panose="02000503000000020004" pitchFamily="2" charset="0"/>
              </a:rPr>
              <a:t>FirstName </a:t>
            </a:r>
            <a:br>
              <a:rPr lang="en-US" dirty="0">
                <a:latin typeface="Inter" panose="02000503000000020004" pitchFamily="2" charset="0"/>
                <a:ea typeface="Inter" panose="02000503000000020004" pitchFamily="2" charset="0"/>
              </a:rPr>
            </a:br>
            <a:r>
              <a:rPr lang="en-US" dirty="0">
                <a:latin typeface="Inter" panose="02000503000000020004" pitchFamily="2" charset="0"/>
                <a:ea typeface="Inter" panose="02000503000000020004" pitchFamily="2" charset="0"/>
              </a:rPr>
              <a:t>LastName</a:t>
            </a:r>
          </a:p>
        </p:txBody>
      </p:sp>
      <p:sp>
        <p:nvSpPr>
          <p:cNvPr id="34" name="Text Placeholder 161">
            <a:extLst>
              <a:ext uri="{FF2B5EF4-FFF2-40B4-BE49-F238E27FC236}">
                <a16:creationId xmlns:a16="http://schemas.microsoft.com/office/drawing/2014/main" id="{21123259-6CF3-D9B0-9912-C72043DE49BE}"/>
              </a:ext>
            </a:extLst>
          </p:cNvPr>
          <p:cNvSpPr>
            <a:spLocks noGrp="1"/>
          </p:cNvSpPr>
          <p:nvPr>
            <p:ph type="body" sz="quarter" idx="17" hasCustomPrompt="1"/>
          </p:nvPr>
        </p:nvSpPr>
        <p:spPr>
          <a:xfrm>
            <a:off x="1780628" y="2528010"/>
            <a:ext cx="1814868" cy="312445"/>
          </a:xfrm>
          <a:prstGeom prst="rect">
            <a:avLst/>
          </a:prstGeom>
        </p:spPr>
        <p:txBody>
          <a:bodyPr/>
          <a:lstStyle>
            <a:lvl1pPr algn="ctr">
              <a:lnSpc>
                <a:spcPct val="100000"/>
              </a:lnSpc>
              <a:defRPr sz="900"/>
            </a:lvl1pPr>
          </a:lstStyle>
          <a:p>
            <a:r>
              <a:rPr lang="en-US" dirty="0">
                <a:solidFill>
                  <a:schemeClr val="tx1"/>
                </a:solidFill>
                <a:latin typeface="Inter" panose="02000503000000020004" pitchFamily="2" charset="0"/>
                <a:ea typeface="Inter" panose="02000503000000020004" pitchFamily="2" charset="0"/>
              </a:rPr>
              <a:t>Title goes here</a:t>
            </a:r>
          </a:p>
        </p:txBody>
      </p:sp>
      <p:sp>
        <p:nvSpPr>
          <p:cNvPr id="35" name="Content Placeholder 5">
            <a:extLst>
              <a:ext uri="{FF2B5EF4-FFF2-40B4-BE49-F238E27FC236}">
                <a16:creationId xmlns:a16="http://schemas.microsoft.com/office/drawing/2014/main" id="{57E886ED-B85D-725D-E5CD-992DD7F3370B}"/>
              </a:ext>
            </a:extLst>
          </p:cNvPr>
          <p:cNvSpPr>
            <a:spLocks noGrp="1"/>
          </p:cNvSpPr>
          <p:nvPr>
            <p:ph sz="quarter" idx="55" hasCustomPrompt="1"/>
          </p:nvPr>
        </p:nvSpPr>
        <p:spPr>
          <a:xfrm>
            <a:off x="2282721" y="1963646"/>
            <a:ext cx="828363" cy="182880"/>
          </a:xfrm>
          <a:prstGeom prst="rect">
            <a:avLst/>
          </a:prstGeom>
          <a:solidFill>
            <a:schemeClr val="tx1"/>
          </a:solidFill>
        </p:spPr>
        <p:txBody>
          <a:bodyPr lIns="91440" tIns="9144" bIns="0" anchor="ctr"/>
          <a:lstStyle>
            <a:lvl1pPr algn="ctr">
              <a:defRPr sz="800">
                <a:solidFill>
                  <a:schemeClr val="accent1"/>
                </a:solidFill>
              </a:defRPr>
            </a:lvl1pPr>
          </a:lstStyle>
          <a:p>
            <a:pPr lvl="0"/>
            <a:r>
              <a:rPr lang="en-US" dirty="0"/>
              <a:t>FUNCTION</a:t>
            </a:r>
          </a:p>
        </p:txBody>
      </p:sp>
      <p:sp>
        <p:nvSpPr>
          <p:cNvPr id="36" name="Text Placeholder 212">
            <a:extLst>
              <a:ext uri="{FF2B5EF4-FFF2-40B4-BE49-F238E27FC236}">
                <a16:creationId xmlns:a16="http://schemas.microsoft.com/office/drawing/2014/main" id="{F390EBD8-ED61-46EC-AB77-C02CAEEBF22D}"/>
              </a:ext>
            </a:extLst>
          </p:cNvPr>
          <p:cNvSpPr>
            <a:spLocks noGrp="1"/>
          </p:cNvSpPr>
          <p:nvPr>
            <p:ph type="body" sz="quarter" idx="28" hasCustomPrompt="1"/>
          </p:nvPr>
        </p:nvSpPr>
        <p:spPr>
          <a:xfrm>
            <a:off x="2237828" y="3017899"/>
            <a:ext cx="1371601" cy="717550"/>
          </a:xfrm>
          <a:prstGeom prst="roundRect">
            <a:avLst/>
          </a:prstGeom>
          <a:solidFill>
            <a:schemeClr val="accent1">
              <a:lumMod val="20000"/>
              <a:lumOff val="80000"/>
            </a:schemeClr>
          </a:solidFill>
        </p:spPr>
        <p:txBody>
          <a:bodyPr/>
          <a:lstStyle>
            <a:lvl1pPr algn="ctr">
              <a:lnSpc>
                <a:spcPct val="100000"/>
              </a:lnSpc>
              <a:spcBef>
                <a:spcPts val="0"/>
              </a:spcBef>
              <a:defRPr sz="900" b="1"/>
            </a:lvl1pPr>
          </a:lstStyle>
          <a:p>
            <a:r>
              <a:rPr lang="en-US" dirty="0">
                <a:latin typeface="Inter" panose="02000503000000020004" pitchFamily="2" charset="0"/>
                <a:ea typeface="Inter" panose="02000503000000020004" pitchFamily="2" charset="0"/>
              </a:rPr>
              <a:t>FirstName </a:t>
            </a:r>
            <a:br>
              <a:rPr lang="en-US" dirty="0">
                <a:latin typeface="Inter" panose="02000503000000020004" pitchFamily="2" charset="0"/>
                <a:ea typeface="Inter" panose="02000503000000020004" pitchFamily="2" charset="0"/>
              </a:rPr>
            </a:br>
            <a:r>
              <a:rPr lang="en-US" dirty="0">
                <a:latin typeface="Inter" panose="02000503000000020004" pitchFamily="2" charset="0"/>
                <a:ea typeface="Inter" panose="02000503000000020004" pitchFamily="2" charset="0"/>
              </a:rPr>
              <a:t>LastName</a:t>
            </a:r>
          </a:p>
        </p:txBody>
      </p:sp>
      <p:sp>
        <p:nvSpPr>
          <p:cNvPr id="37" name="Text Placeholder 213">
            <a:extLst>
              <a:ext uri="{FF2B5EF4-FFF2-40B4-BE49-F238E27FC236}">
                <a16:creationId xmlns:a16="http://schemas.microsoft.com/office/drawing/2014/main" id="{80F9E98E-154D-6720-FAAC-7922D41EB8E7}"/>
              </a:ext>
            </a:extLst>
          </p:cNvPr>
          <p:cNvSpPr>
            <a:spLocks noGrp="1"/>
          </p:cNvSpPr>
          <p:nvPr>
            <p:ph type="body" sz="quarter" idx="29" hasCustomPrompt="1"/>
          </p:nvPr>
        </p:nvSpPr>
        <p:spPr>
          <a:xfrm>
            <a:off x="2232378" y="3426575"/>
            <a:ext cx="1363372" cy="291754"/>
          </a:xfrm>
          <a:prstGeom prst="rect">
            <a:avLst/>
          </a:prstGeom>
        </p:spPr>
        <p:txBody>
          <a:bodyPr/>
          <a:lstStyle>
            <a:lvl1pPr algn="ctr">
              <a:lnSpc>
                <a:spcPct val="100000"/>
              </a:lnSpc>
              <a:spcBef>
                <a:spcPts val="0"/>
              </a:spcBef>
              <a:defRPr sz="900"/>
            </a:lvl1pPr>
          </a:lstStyle>
          <a:p>
            <a:r>
              <a:rPr lang="en-US" dirty="0">
                <a:solidFill>
                  <a:schemeClr val="tx1"/>
                </a:solidFill>
                <a:latin typeface="Inter" panose="02000503000000020004" pitchFamily="2" charset="0"/>
                <a:ea typeface="Inter" panose="02000503000000020004" pitchFamily="2" charset="0"/>
              </a:rPr>
              <a:t>Title goes here</a:t>
            </a:r>
          </a:p>
        </p:txBody>
      </p:sp>
      <p:sp>
        <p:nvSpPr>
          <p:cNvPr id="38" name="Text Placeholder 214">
            <a:extLst>
              <a:ext uri="{FF2B5EF4-FFF2-40B4-BE49-F238E27FC236}">
                <a16:creationId xmlns:a16="http://schemas.microsoft.com/office/drawing/2014/main" id="{4BA3D7EC-B13A-4FBF-1432-5AC9937F4C35}"/>
              </a:ext>
            </a:extLst>
          </p:cNvPr>
          <p:cNvSpPr>
            <a:spLocks noGrp="1"/>
          </p:cNvSpPr>
          <p:nvPr>
            <p:ph type="body" sz="quarter" idx="30" hasCustomPrompt="1"/>
          </p:nvPr>
        </p:nvSpPr>
        <p:spPr>
          <a:xfrm>
            <a:off x="2237828" y="3851163"/>
            <a:ext cx="1371601" cy="717550"/>
          </a:xfrm>
          <a:prstGeom prst="roundRect">
            <a:avLst/>
          </a:prstGeom>
          <a:solidFill>
            <a:schemeClr val="accent1">
              <a:lumMod val="20000"/>
              <a:lumOff val="80000"/>
            </a:schemeClr>
          </a:solidFill>
        </p:spPr>
        <p:txBody>
          <a:bodyPr/>
          <a:lstStyle>
            <a:lvl1pPr algn="ctr">
              <a:lnSpc>
                <a:spcPct val="100000"/>
              </a:lnSpc>
              <a:spcBef>
                <a:spcPts val="0"/>
              </a:spcBef>
              <a:defRPr sz="900" b="1"/>
            </a:lvl1pPr>
          </a:lstStyle>
          <a:p>
            <a:r>
              <a:rPr lang="en-US" dirty="0">
                <a:latin typeface="Inter" panose="02000503000000020004" pitchFamily="2" charset="0"/>
                <a:ea typeface="Inter" panose="02000503000000020004" pitchFamily="2" charset="0"/>
              </a:rPr>
              <a:t>FirstName </a:t>
            </a:r>
            <a:br>
              <a:rPr lang="en-US" dirty="0">
                <a:latin typeface="Inter" panose="02000503000000020004" pitchFamily="2" charset="0"/>
                <a:ea typeface="Inter" panose="02000503000000020004" pitchFamily="2" charset="0"/>
              </a:rPr>
            </a:br>
            <a:r>
              <a:rPr lang="en-US" dirty="0">
                <a:latin typeface="Inter" panose="02000503000000020004" pitchFamily="2" charset="0"/>
                <a:ea typeface="Inter" panose="02000503000000020004" pitchFamily="2" charset="0"/>
              </a:rPr>
              <a:t>LastName</a:t>
            </a:r>
          </a:p>
        </p:txBody>
      </p:sp>
      <p:sp>
        <p:nvSpPr>
          <p:cNvPr id="39" name="Text Placeholder 215">
            <a:extLst>
              <a:ext uri="{FF2B5EF4-FFF2-40B4-BE49-F238E27FC236}">
                <a16:creationId xmlns:a16="http://schemas.microsoft.com/office/drawing/2014/main" id="{92C6EB08-C945-B260-3E3E-DD774A168DD7}"/>
              </a:ext>
            </a:extLst>
          </p:cNvPr>
          <p:cNvSpPr>
            <a:spLocks noGrp="1"/>
          </p:cNvSpPr>
          <p:nvPr>
            <p:ph type="body" sz="quarter" idx="31" hasCustomPrompt="1"/>
          </p:nvPr>
        </p:nvSpPr>
        <p:spPr>
          <a:xfrm>
            <a:off x="2232250" y="4259839"/>
            <a:ext cx="1363372" cy="291754"/>
          </a:xfrm>
          <a:prstGeom prst="rect">
            <a:avLst/>
          </a:prstGeom>
        </p:spPr>
        <p:txBody>
          <a:bodyPr/>
          <a:lstStyle>
            <a:lvl1pPr algn="ctr">
              <a:lnSpc>
                <a:spcPct val="100000"/>
              </a:lnSpc>
              <a:spcBef>
                <a:spcPts val="0"/>
              </a:spcBef>
              <a:defRPr sz="900"/>
            </a:lvl1pPr>
          </a:lstStyle>
          <a:p>
            <a:r>
              <a:rPr lang="en-US" dirty="0">
                <a:solidFill>
                  <a:schemeClr val="tx1"/>
                </a:solidFill>
                <a:latin typeface="Inter" panose="02000503000000020004" pitchFamily="2" charset="0"/>
                <a:ea typeface="Inter" panose="02000503000000020004" pitchFamily="2" charset="0"/>
              </a:rPr>
              <a:t>Title goes here</a:t>
            </a:r>
          </a:p>
        </p:txBody>
      </p:sp>
      <p:sp>
        <p:nvSpPr>
          <p:cNvPr id="40" name="Text Placeholder 162">
            <a:extLst>
              <a:ext uri="{FF2B5EF4-FFF2-40B4-BE49-F238E27FC236}">
                <a16:creationId xmlns:a16="http://schemas.microsoft.com/office/drawing/2014/main" id="{D27E0642-A38D-F956-7525-81AC806AAB8D}"/>
              </a:ext>
            </a:extLst>
          </p:cNvPr>
          <p:cNvSpPr>
            <a:spLocks noGrp="1"/>
          </p:cNvSpPr>
          <p:nvPr>
            <p:ph type="body" sz="quarter" idx="18" hasCustomPrompt="1"/>
          </p:nvPr>
        </p:nvSpPr>
        <p:spPr>
          <a:xfrm>
            <a:off x="3735678" y="2110044"/>
            <a:ext cx="1828800" cy="717550"/>
          </a:xfrm>
          <a:prstGeom prst="roundRect">
            <a:avLst/>
          </a:prstGeom>
          <a:solidFill>
            <a:schemeClr val="accent1">
              <a:lumMod val="40000"/>
              <a:lumOff val="60000"/>
            </a:schemeClr>
          </a:solidFill>
        </p:spPr>
        <p:txBody>
          <a:bodyPr tIns="91440"/>
          <a:lstStyle>
            <a:lvl1pPr algn="ctr">
              <a:lnSpc>
                <a:spcPct val="100000"/>
              </a:lnSpc>
              <a:spcBef>
                <a:spcPts val="0"/>
              </a:spcBef>
              <a:defRPr sz="1000" b="1"/>
            </a:lvl1pPr>
          </a:lstStyle>
          <a:p>
            <a:r>
              <a:rPr lang="en-US" dirty="0">
                <a:latin typeface="Inter" panose="02000503000000020004" pitchFamily="2" charset="0"/>
                <a:ea typeface="Inter" panose="02000503000000020004" pitchFamily="2" charset="0"/>
              </a:rPr>
              <a:t>FirstName </a:t>
            </a:r>
            <a:br>
              <a:rPr lang="en-US" dirty="0">
                <a:latin typeface="Inter" panose="02000503000000020004" pitchFamily="2" charset="0"/>
                <a:ea typeface="Inter" panose="02000503000000020004" pitchFamily="2" charset="0"/>
              </a:rPr>
            </a:br>
            <a:r>
              <a:rPr lang="en-US" dirty="0">
                <a:latin typeface="Inter" panose="02000503000000020004" pitchFamily="2" charset="0"/>
                <a:ea typeface="Inter" panose="02000503000000020004" pitchFamily="2" charset="0"/>
              </a:rPr>
              <a:t>LastName</a:t>
            </a:r>
          </a:p>
        </p:txBody>
      </p:sp>
      <p:sp>
        <p:nvSpPr>
          <p:cNvPr id="41" name="Text Placeholder 163">
            <a:extLst>
              <a:ext uri="{FF2B5EF4-FFF2-40B4-BE49-F238E27FC236}">
                <a16:creationId xmlns:a16="http://schemas.microsoft.com/office/drawing/2014/main" id="{E6B470AD-FCDE-90B0-2F6A-4A43C071E10F}"/>
              </a:ext>
            </a:extLst>
          </p:cNvPr>
          <p:cNvSpPr>
            <a:spLocks noGrp="1"/>
          </p:cNvSpPr>
          <p:nvPr>
            <p:ph type="body" sz="quarter" idx="19" hasCustomPrompt="1"/>
          </p:nvPr>
        </p:nvSpPr>
        <p:spPr>
          <a:xfrm>
            <a:off x="3717136" y="2528010"/>
            <a:ext cx="1828793" cy="312445"/>
          </a:xfrm>
          <a:prstGeom prst="rect">
            <a:avLst/>
          </a:prstGeom>
        </p:spPr>
        <p:txBody>
          <a:bodyPr/>
          <a:lstStyle>
            <a:lvl1pPr algn="ctr">
              <a:lnSpc>
                <a:spcPct val="100000"/>
              </a:lnSpc>
              <a:defRPr sz="900"/>
            </a:lvl1pPr>
          </a:lstStyle>
          <a:p>
            <a:r>
              <a:rPr lang="en-US" dirty="0">
                <a:solidFill>
                  <a:schemeClr val="tx1"/>
                </a:solidFill>
                <a:latin typeface="Inter" panose="02000503000000020004" pitchFamily="2" charset="0"/>
                <a:ea typeface="Inter" panose="02000503000000020004" pitchFamily="2" charset="0"/>
              </a:rPr>
              <a:t>Title goes here</a:t>
            </a:r>
          </a:p>
        </p:txBody>
      </p:sp>
      <p:sp>
        <p:nvSpPr>
          <p:cNvPr id="42" name="Content Placeholder 5">
            <a:extLst>
              <a:ext uri="{FF2B5EF4-FFF2-40B4-BE49-F238E27FC236}">
                <a16:creationId xmlns:a16="http://schemas.microsoft.com/office/drawing/2014/main" id="{22DE7ED1-B0E3-F9D5-A108-2746DE7A9BDA}"/>
              </a:ext>
            </a:extLst>
          </p:cNvPr>
          <p:cNvSpPr>
            <a:spLocks noGrp="1"/>
          </p:cNvSpPr>
          <p:nvPr>
            <p:ph sz="quarter" idx="54" hasCustomPrompt="1"/>
          </p:nvPr>
        </p:nvSpPr>
        <p:spPr>
          <a:xfrm>
            <a:off x="4221595" y="1963646"/>
            <a:ext cx="828363" cy="182880"/>
          </a:xfrm>
          <a:prstGeom prst="rect">
            <a:avLst/>
          </a:prstGeom>
          <a:solidFill>
            <a:schemeClr val="tx1"/>
          </a:solidFill>
        </p:spPr>
        <p:txBody>
          <a:bodyPr lIns="91440" tIns="9144" bIns="0" anchor="ctr"/>
          <a:lstStyle>
            <a:lvl1pPr algn="ctr">
              <a:defRPr sz="800">
                <a:solidFill>
                  <a:schemeClr val="accent1"/>
                </a:solidFill>
              </a:defRPr>
            </a:lvl1pPr>
          </a:lstStyle>
          <a:p>
            <a:pPr lvl="0"/>
            <a:r>
              <a:rPr lang="en-US" dirty="0"/>
              <a:t>FUNCTION</a:t>
            </a:r>
          </a:p>
        </p:txBody>
      </p:sp>
      <p:sp>
        <p:nvSpPr>
          <p:cNvPr id="43" name="Text Placeholder 216">
            <a:extLst>
              <a:ext uri="{FF2B5EF4-FFF2-40B4-BE49-F238E27FC236}">
                <a16:creationId xmlns:a16="http://schemas.microsoft.com/office/drawing/2014/main" id="{ECD9A51E-4233-B30B-E3E2-92F6B2ABCB43}"/>
              </a:ext>
            </a:extLst>
          </p:cNvPr>
          <p:cNvSpPr>
            <a:spLocks noGrp="1"/>
          </p:cNvSpPr>
          <p:nvPr>
            <p:ph type="body" sz="quarter" idx="32" hasCustomPrompt="1"/>
          </p:nvPr>
        </p:nvSpPr>
        <p:spPr>
          <a:xfrm>
            <a:off x="4192877" y="3023262"/>
            <a:ext cx="1371601" cy="717550"/>
          </a:xfrm>
          <a:prstGeom prst="roundRect">
            <a:avLst/>
          </a:prstGeom>
          <a:solidFill>
            <a:schemeClr val="accent1">
              <a:lumMod val="20000"/>
              <a:lumOff val="80000"/>
            </a:schemeClr>
          </a:solidFill>
        </p:spPr>
        <p:txBody>
          <a:bodyPr/>
          <a:lstStyle>
            <a:lvl1pPr algn="ctr">
              <a:lnSpc>
                <a:spcPct val="100000"/>
              </a:lnSpc>
              <a:spcBef>
                <a:spcPts val="0"/>
              </a:spcBef>
              <a:defRPr sz="900" b="1"/>
            </a:lvl1pPr>
          </a:lstStyle>
          <a:p>
            <a:r>
              <a:rPr lang="en-US" dirty="0">
                <a:latin typeface="Inter" panose="02000503000000020004" pitchFamily="2" charset="0"/>
                <a:ea typeface="Inter" panose="02000503000000020004" pitchFamily="2" charset="0"/>
              </a:rPr>
              <a:t>FirstName </a:t>
            </a:r>
            <a:br>
              <a:rPr lang="en-US" dirty="0">
                <a:latin typeface="Inter" panose="02000503000000020004" pitchFamily="2" charset="0"/>
                <a:ea typeface="Inter" panose="02000503000000020004" pitchFamily="2" charset="0"/>
              </a:rPr>
            </a:br>
            <a:r>
              <a:rPr lang="en-US" dirty="0">
                <a:latin typeface="Inter" panose="02000503000000020004" pitchFamily="2" charset="0"/>
                <a:ea typeface="Inter" panose="02000503000000020004" pitchFamily="2" charset="0"/>
              </a:rPr>
              <a:t>LastName</a:t>
            </a:r>
          </a:p>
        </p:txBody>
      </p:sp>
      <p:sp>
        <p:nvSpPr>
          <p:cNvPr id="44" name="Text Placeholder 217">
            <a:extLst>
              <a:ext uri="{FF2B5EF4-FFF2-40B4-BE49-F238E27FC236}">
                <a16:creationId xmlns:a16="http://schemas.microsoft.com/office/drawing/2014/main" id="{49B22A38-73DC-AD84-6B30-5D9E71C67E80}"/>
              </a:ext>
            </a:extLst>
          </p:cNvPr>
          <p:cNvSpPr>
            <a:spLocks noGrp="1"/>
          </p:cNvSpPr>
          <p:nvPr>
            <p:ph type="body" sz="quarter" idx="33" hasCustomPrompt="1"/>
          </p:nvPr>
        </p:nvSpPr>
        <p:spPr>
          <a:xfrm>
            <a:off x="4186802" y="3369425"/>
            <a:ext cx="1363372" cy="354267"/>
          </a:xfrm>
          <a:prstGeom prst="rect">
            <a:avLst/>
          </a:prstGeom>
        </p:spPr>
        <p:txBody>
          <a:bodyPr/>
          <a:lstStyle>
            <a:lvl1pPr algn="ctr">
              <a:lnSpc>
                <a:spcPct val="100000"/>
              </a:lnSpc>
              <a:spcBef>
                <a:spcPts val="0"/>
              </a:spcBef>
              <a:defRPr sz="900"/>
            </a:lvl1pPr>
          </a:lstStyle>
          <a:p>
            <a:r>
              <a:rPr lang="en-US" dirty="0">
                <a:solidFill>
                  <a:schemeClr val="tx1"/>
                </a:solidFill>
                <a:latin typeface="Inter" panose="02000503000000020004" pitchFamily="2" charset="0"/>
                <a:ea typeface="Inter" panose="02000503000000020004" pitchFamily="2" charset="0"/>
              </a:rPr>
              <a:t>Title goes here</a:t>
            </a:r>
          </a:p>
        </p:txBody>
      </p:sp>
      <p:sp>
        <p:nvSpPr>
          <p:cNvPr id="45" name="Text Placeholder 218">
            <a:extLst>
              <a:ext uri="{FF2B5EF4-FFF2-40B4-BE49-F238E27FC236}">
                <a16:creationId xmlns:a16="http://schemas.microsoft.com/office/drawing/2014/main" id="{E8F02384-1C0F-2F3C-A18F-4B7E434346BE}"/>
              </a:ext>
            </a:extLst>
          </p:cNvPr>
          <p:cNvSpPr>
            <a:spLocks noGrp="1"/>
          </p:cNvSpPr>
          <p:nvPr>
            <p:ph type="body" sz="quarter" idx="34" hasCustomPrompt="1"/>
          </p:nvPr>
        </p:nvSpPr>
        <p:spPr>
          <a:xfrm>
            <a:off x="4192877" y="3848504"/>
            <a:ext cx="1371601" cy="717550"/>
          </a:xfrm>
          <a:prstGeom prst="roundRect">
            <a:avLst/>
          </a:prstGeom>
          <a:solidFill>
            <a:schemeClr val="accent1">
              <a:lumMod val="20000"/>
              <a:lumOff val="80000"/>
            </a:schemeClr>
          </a:solidFill>
        </p:spPr>
        <p:txBody>
          <a:bodyPr/>
          <a:lstStyle>
            <a:lvl1pPr algn="ctr">
              <a:lnSpc>
                <a:spcPct val="100000"/>
              </a:lnSpc>
              <a:spcBef>
                <a:spcPts val="0"/>
              </a:spcBef>
              <a:defRPr sz="900" b="1"/>
            </a:lvl1pPr>
          </a:lstStyle>
          <a:p>
            <a:r>
              <a:rPr lang="en-US" dirty="0">
                <a:latin typeface="Inter" panose="02000503000000020004" pitchFamily="2" charset="0"/>
                <a:ea typeface="Inter" panose="02000503000000020004" pitchFamily="2" charset="0"/>
              </a:rPr>
              <a:t>FirstName </a:t>
            </a:r>
            <a:br>
              <a:rPr lang="en-US" dirty="0">
                <a:latin typeface="Inter" panose="02000503000000020004" pitchFamily="2" charset="0"/>
                <a:ea typeface="Inter" panose="02000503000000020004" pitchFamily="2" charset="0"/>
              </a:rPr>
            </a:br>
            <a:r>
              <a:rPr lang="en-US" dirty="0">
                <a:latin typeface="Inter" panose="02000503000000020004" pitchFamily="2" charset="0"/>
                <a:ea typeface="Inter" panose="02000503000000020004" pitchFamily="2" charset="0"/>
              </a:rPr>
              <a:t>LastName</a:t>
            </a:r>
          </a:p>
        </p:txBody>
      </p:sp>
      <p:sp>
        <p:nvSpPr>
          <p:cNvPr id="46" name="Text Placeholder 219">
            <a:extLst>
              <a:ext uri="{FF2B5EF4-FFF2-40B4-BE49-F238E27FC236}">
                <a16:creationId xmlns:a16="http://schemas.microsoft.com/office/drawing/2014/main" id="{BF1FF903-A692-4486-955C-1EE99913B330}"/>
              </a:ext>
            </a:extLst>
          </p:cNvPr>
          <p:cNvSpPr>
            <a:spLocks noGrp="1"/>
          </p:cNvSpPr>
          <p:nvPr>
            <p:ph type="body" sz="quarter" idx="35" hasCustomPrompt="1"/>
          </p:nvPr>
        </p:nvSpPr>
        <p:spPr>
          <a:xfrm>
            <a:off x="4192030" y="4194667"/>
            <a:ext cx="1363372" cy="354267"/>
          </a:xfrm>
          <a:prstGeom prst="rect">
            <a:avLst/>
          </a:prstGeom>
        </p:spPr>
        <p:txBody>
          <a:bodyPr/>
          <a:lstStyle>
            <a:lvl1pPr algn="ctr">
              <a:lnSpc>
                <a:spcPct val="100000"/>
              </a:lnSpc>
              <a:spcBef>
                <a:spcPts val="0"/>
              </a:spcBef>
              <a:defRPr sz="900"/>
            </a:lvl1pPr>
          </a:lstStyle>
          <a:p>
            <a:r>
              <a:rPr lang="en-US" dirty="0">
                <a:solidFill>
                  <a:schemeClr val="tx1"/>
                </a:solidFill>
                <a:latin typeface="Inter" panose="02000503000000020004" pitchFamily="2" charset="0"/>
                <a:ea typeface="Inter" panose="02000503000000020004" pitchFamily="2" charset="0"/>
              </a:rPr>
              <a:t>Title goes here</a:t>
            </a:r>
          </a:p>
        </p:txBody>
      </p:sp>
      <p:sp>
        <p:nvSpPr>
          <p:cNvPr id="47" name="Text Placeholder 220">
            <a:extLst>
              <a:ext uri="{FF2B5EF4-FFF2-40B4-BE49-F238E27FC236}">
                <a16:creationId xmlns:a16="http://schemas.microsoft.com/office/drawing/2014/main" id="{6E66157F-DA16-1BB2-E539-138981117617}"/>
              </a:ext>
            </a:extLst>
          </p:cNvPr>
          <p:cNvSpPr>
            <a:spLocks noGrp="1"/>
          </p:cNvSpPr>
          <p:nvPr>
            <p:ph type="body" sz="quarter" idx="36" hasCustomPrompt="1"/>
          </p:nvPr>
        </p:nvSpPr>
        <p:spPr>
          <a:xfrm>
            <a:off x="4192877" y="4692216"/>
            <a:ext cx="1371601" cy="717550"/>
          </a:xfrm>
          <a:prstGeom prst="roundRect">
            <a:avLst/>
          </a:prstGeom>
          <a:solidFill>
            <a:schemeClr val="accent1">
              <a:lumMod val="20000"/>
              <a:lumOff val="80000"/>
            </a:schemeClr>
          </a:solidFill>
        </p:spPr>
        <p:txBody>
          <a:bodyPr/>
          <a:lstStyle>
            <a:lvl1pPr algn="ctr">
              <a:lnSpc>
                <a:spcPct val="100000"/>
              </a:lnSpc>
              <a:spcBef>
                <a:spcPts val="0"/>
              </a:spcBef>
              <a:defRPr sz="900" b="1"/>
            </a:lvl1pPr>
          </a:lstStyle>
          <a:p>
            <a:r>
              <a:rPr lang="en-US" dirty="0">
                <a:latin typeface="Inter" panose="02000503000000020004" pitchFamily="2" charset="0"/>
                <a:ea typeface="Inter" panose="02000503000000020004" pitchFamily="2" charset="0"/>
              </a:rPr>
              <a:t>FirstName </a:t>
            </a:r>
            <a:br>
              <a:rPr lang="en-US" dirty="0">
                <a:latin typeface="Inter" panose="02000503000000020004" pitchFamily="2" charset="0"/>
                <a:ea typeface="Inter" panose="02000503000000020004" pitchFamily="2" charset="0"/>
              </a:rPr>
            </a:br>
            <a:r>
              <a:rPr lang="en-US" dirty="0">
                <a:latin typeface="Inter" panose="02000503000000020004" pitchFamily="2" charset="0"/>
                <a:ea typeface="Inter" panose="02000503000000020004" pitchFamily="2" charset="0"/>
              </a:rPr>
              <a:t>LastName</a:t>
            </a:r>
          </a:p>
        </p:txBody>
      </p:sp>
      <p:sp>
        <p:nvSpPr>
          <p:cNvPr id="48" name="Text Placeholder 221">
            <a:extLst>
              <a:ext uri="{FF2B5EF4-FFF2-40B4-BE49-F238E27FC236}">
                <a16:creationId xmlns:a16="http://schemas.microsoft.com/office/drawing/2014/main" id="{27012BFD-990F-59D2-78C0-76FA910F242D}"/>
              </a:ext>
            </a:extLst>
          </p:cNvPr>
          <p:cNvSpPr>
            <a:spLocks noGrp="1"/>
          </p:cNvSpPr>
          <p:nvPr>
            <p:ph type="body" sz="quarter" idx="37" hasCustomPrompt="1"/>
          </p:nvPr>
        </p:nvSpPr>
        <p:spPr>
          <a:xfrm>
            <a:off x="4183654" y="5038379"/>
            <a:ext cx="1363372" cy="354267"/>
          </a:xfrm>
          <a:prstGeom prst="rect">
            <a:avLst/>
          </a:prstGeom>
        </p:spPr>
        <p:txBody>
          <a:bodyPr/>
          <a:lstStyle>
            <a:lvl1pPr algn="ctr">
              <a:lnSpc>
                <a:spcPct val="100000"/>
              </a:lnSpc>
              <a:spcBef>
                <a:spcPts val="0"/>
              </a:spcBef>
              <a:defRPr sz="900"/>
            </a:lvl1pPr>
          </a:lstStyle>
          <a:p>
            <a:r>
              <a:rPr lang="en-US" dirty="0">
                <a:solidFill>
                  <a:schemeClr val="tx1"/>
                </a:solidFill>
                <a:latin typeface="Inter" panose="02000503000000020004" pitchFamily="2" charset="0"/>
                <a:ea typeface="Inter" panose="02000503000000020004" pitchFamily="2" charset="0"/>
              </a:rPr>
              <a:t>Title goes here</a:t>
            </a:r>
          </a:p>
        </p:txBody>
      </p:sp>
      <p:sp>
        <p:nvSpPr>
          <p:cNvPr id="49" name="Text Placeholder 222">
            <a:extLst>
              <a:ext uri="{FF2B5EF4-FFF2-40B4-BE49-F238E27FC236}">
                <a16:creationId xmlns:a16="http://schemas.microsoft.com/office/drawing/2014/main" id="{504F8487-CB36-BA8B-1534-B780823A143F}"/>
              </a:ext>
            </a:extLst>
          </p:cNvPr>
          <p:cNvSpPr>
            <a:spLocks noGrp="1"/>
          </p:cNvSpPr>
          <p:nvPr>
            <p:ph type="body" sz="quarter" idx="38" hasCustomPrompt="1"/>
          </p:nvPr>
        </p:nvSpPr>
        <p:spPr>
          <a:xfrm>
            <a:off x="4192877" y="5538114"/>
            <a:ext cx="1371601" cy="717550"/>
          </a:xfrm>
          <a:prstGeom prst="roundRect">
            <a:avLst/>
          </a:prstGeom>
          <a:solidFill>
            <a:schemeClr val="accent1">
              <a:lumMod val="20000"/>
              <a:lumOff val="80000"/>
            </a:schemeClr>
          </a:solidFill>
        </p:spPr>
        <p:txBody>
          <a:bodyPr/>
          <a:lstStyle>
            <a:lvl1pPr algn="ctr">
              <a:lnSpc>
                <a:spcPct val="100000"/>
              </a:lnSpc>
              <a:spcBef>
                <a:spcPts val="0"/>
              </a:spcBef>
              <a:defRPr sz="900" b="1"/>
            </a:lvl1pPr>
          </a:lstStyle>
          <a:p>
            <a:r>
              <a:rPr lang="en-US" dirty="0">
                <a:latin typeface="Inter" panose="02000503000000020004" pitchFamily="2" charset="0"/>
                <a:ea typeface="Inter" panose="02000503000000020004" pitchFamily="2" charset="0"/>
              </a:rPr>
              <a:t>FirstName </a:t>
            </a:r>
            <a:br>
              <a:rPr lang="en-US" dirty="0">
                <a:latin typeface="Inter" panose="02000503000000020004" pitchFamily="2" charset="0"/>
                <a:ea typeface="Inter" panose="02000503000000020004" pitchFamily="2" charset="0"/>
              </a:rPr>
            </a:br>
            <a:r>
              <a:rPr lang="en-US" dirty="0">
                <a:latin typeface="Inter" panose="02000503000000020004" pitchFamily="2" charset="0"/>
                <a:ea typeface="Inter" panose="02000503000000020004" pitchFamily="2" charset="0"/>
              </a:rPr>
              <a:t>LastName</a:t>
            </a:r>
          </a:p>
        </p:txBody>
      </p:sp>
      <p:sp>
        <p:nvSpPr>
          <p:cNvPr id="50" name="Text Placeholder 223">
            <a:extLst>
              <a:ext uri="{FF2B5EF4-FFF2-40B4-BE49-F238E27FC236}">
                <a16:creationId xmlns:a16="http://schemas.microsoft.com/office/drawing/2014/main" id="{F2757BD2-7AF3-97FA-81D1-5E1073FF5F20}"/>
              </a:ext>
            </a:extLst>
          </p:cNvPr>
          <p:cNvSpPr>
            <a:spLocks noGrp="1"/>
          </p:cNvSpPr>
          <p:nvPr>
            <p:ph type="body" sz="quarter" idx="39" hasCustomPrompt="1"/>
          </p:nvPr>
        </p:nvSpPr>
        <p:spPr>
          <a:xfrm>
            <a:off x="4195122" y="5884277"/>
            <a:ext cx="1363372" cy="354267"/>
          </a:xfrm>
          <a:prstGeom prst="rect">
            <a:avLst/>
          </a:prstGeom>
        </p:spPr>
        <p:txBody>
          <a:bodyPr/>
          <a:lstStyle>
            <a:lvl1pPr algn="ctr">
              <a:lnSpc>
                <a:spcPct val="100000"/>
              </a:lnSpc>
              <a:spcBef>
                <a:spcPts val="0"/>
              </a:spcBef>
              <a:defRPr sz="900"/>
            </a:lvl1pPr>
          </a:lstStyle>
          <a:p>
            <a:r>
              <a:rPr lang="en-US" dirty="0">
                <a:solidFill>
                  <a:schemeClr val="tx1"/>
                </a:solidFill>
                <a:latin typeface="Inter" panose="02000503000000020004" pitchFamily="2" charset="0"/>
                <a:ea typeface="Inter" panose="02000503000000020004" pitchFamily="2" charset="0"/>
              </a:rPr>
              <a:t>Title goes here</a:t>
            </a:r>
          </a:p>
        </p:txBody>
      </p:sp>
      <p:sp>
        <p:nvSpPr>
          <p:cNvPr id="51" name="Text Placeholder 164">
            <a:extLst>
              <a:ext uri="{FF2B5EF4-FFF2-40B4-BE49-F238E27FC236}">
                <a16:creationId xmlns:a16="http://schemas.microsoft.com/office/drawing/2014/main" id="{4CC70DE1-A7EC-62BC-8621-4CB0F8442E71}"/>
              </a:ext>
            </a:extLst>
          </p:cNvPr>
          <p:cNvSpPr>
            <a:spLocks noGrp="1"/>
          </p:cNvSpPr>
          <p:nvPr>
            <p:ph type="body" sz="quarter" idx="20" hasCustomPrompt="1"/>
          </p:nvPr>
        </p:nvSpPr>
        <p:spPr>
          <a:xfrm>
            <a:off x="5683249" y="2110044"/>
            <a:ext cx="1828800" cy="717550"/>
          </a:xfrm>
          <a:prstGeom prst="roundRect">
            <a:avLst/>
          </a:prstGeom>
          <a:solidFill>
            <a:schemeClr val="accent1">
              <a:lumMod val="40000"/>
              <a:lumOff val="60000"/>
            </a:schemeClr>
          </a:solidFill>
        </p:spPr>
        <p:txBody>
          <a:bodyPr tIns="91440"/>
          <a:lstStyle>
            <a:lvl1pPr algn="ctr">
              <a:lnSpc>
                <a:spcPct val="100000"/>
              </a:lnSpc>
              <a:spcBef>
                <a:spcPts val="0"/>
              </a:spcBef>
              <a:defRPr sz="1000" b="1"/>
            </a:lvl1pPr>
          </a:lstStyle>
          <a:p>
            <a:r>
              <a:rPr lang="en-US" dirty="0">
                <a:latin typeface="Inter" panose="02000503000000020004" pitchFamily="2" charset="0"/>
                <a:ea typeface="Inter" panose="02000503000000020004" pitchFamily="2" charset="0"/>
              </a:rPr>
              <a:t>FirstName </a:t>
            </a:r>
            <a:br>
              <a:rPr lang="en-US" dirty="0">
                <a:latin typeface="Inter" panose="02000503000000020004" pitchFamily="2" charset="0"/>
                <a:ea typeface="Inter" panose="02000503000000020004" pitchFamily="2" charset="0"/>
              </a:rPr>
            </a:br>
            <a:r>
              <a:rPr lang="en-US" dirty="0">
                <a:latin typeface="Inter" panose="02000503000000020004" pitchFamily="2" charset="0"/>
                <a:ea typeface="Inter" panose="02000503000000020004" pitchFamily="2" charset="0"/>
              </a:rPr>
              <a:t>LastName</a:t>
            </a:r>
          </a:p>
        </p:txBody>
      </p:sp>
      <p:sp>
        <p:nvSpPr>
          <p:cNvPr id="52" name="Text Placeholder 165">
            <a:extLst>
              <a:ext uri="{FF2B5EF4-FFF2-40B4-BE49-F238E27FC236}">
                <a16:creationId xmlns:a16="http://schemas.microsoft.com/office/drawing/2014/main" id="{250EAEB4-C178-116B-FE0F-84C14B3CAFA4}"/>
              </a:ext>
            </a:extLst>
          </p:cNvPr>
          <p:cNvSpPr>
            <a:spLocks noGrp="1"/>
          </p:cNvSpPr>
          <p:nvPr>
            <p:ph type="body" sz="quarter" idx="21" hasCustomPrompt="1"/>
          </p:nvPr>
        </p:nvSpPr>
        <p:spPr>
          <a:xfrm>
            <a:off x="5683247" y="2528010"/>
            <a:ext cx="1837787" cy="312445"/>
          </a:xfrm>
          <a:prstGeom prst="rect">
            <a:avLst/>
          </a:prstGeom>
        </p:spPr>
        <p:txBody>
          <a:bodyPr/>
          <a:lstStyle>
            <a:lvl1pPr algn="ctr">
              <a:lnSpc>
                <a:spcPct val="100000"/>
              </a:lnSpc>
              <a:defRPr sz="900"/>
            </a:lvl1pPr>
          </a:lstStyle>
          <a:p>
            <a:r>
              <a:rPr lang="en-US" dirty="0">
                <a:solidFill>
                  <a:schemeClr val="tx1"/>
                </a:solidFill>
                <a:latin typeface="Inter" panose="02000503000000020004" pitchFamily="2" charset="0"/>
                <a:ea typeface="Inter" panose="02000503000000020004" pitchFamily="2" charset="0"/>
              </a:rPr>
              <a:t>Title goes here</a:t>
            </a:r>
          </a:p>
        </p:txBody>
      </p:sp>
      <p:sp>
        <p:nvSpPr>
          <p:cNvPr id="53" name="Content Placeholder 5">
            <a:extLst>
              <a:ext uri="{FF2B5EF4-FFF2-40B4-BE49-F238E27FC236}">
                <a16:creationId xmlns:a16="http://schemas.microsoft.com/office/drawing/2014/main" id="{B1E2D2B0-A7D4-F523-A7FF-5A3015258D6C}"/>
              </a:ext>
            </a:extLst>
          </p:cNvPr>
          <p:cNvSpPr>
            <a:spLocks noGrp="1"/>
          </p:cNvSpPr>
          <p:nvPr>
            <p:ph sz="quarter" idx="53" hasCustomPrompt="1"/>
          </p:nvPr>
        </p:nvSpPr>
        <p:spPr>
          <a:xfrm>
            <a:off x="6201363" y="1963646"/>
            <a:ext cx="828363" cy="182880"/>
          </a:xfrm>
          <a:prstGeom prst="rect">
            <a:avLst/>
          </a:prstGeom>
          <a:solidFill>
            <a:schemeClr val="tx1"/>
          </a:solidFill>
        </p:spPr>
        <p:txBody>
          <a:bodyPr lIns="91440" tIns="9144" bIns="0" anchor="ctr"/>
          <a:lstStyle>
            <a:lvl1pPr algn="ctr">
              <a:defRPr sz="800">
                <a:solidFill>
                  <a:schemeClr val="accent1"/>
                </a:solidFill>
              </a:defRPr>
            </a:lvl1pPr>
          </a:lstStyle>
          <a:p>
            <a:pPr lvl="0"/>
            <a:r>
              <a:rPr lang="en-US" dirty="0"/>
              <a:t>FUNCTION</a:t>
            </a:r>
          </a:p>
        </p:txBody>
      </p:sp>
      <p:sp>
        <p:nvSpPr>
          <p:cNvPr id="54" name="Text Placeholder 306">
            <a:extLst>
              <a:ext uri="{FF2B5EF4-FFF2-40B4-BE49-F238E27FC236}">
                <a16:creationId xmlns:a16="http://schemas.microsoft.com/office/drawing/2014/main" id="{5328F258-1B71-BE03-0674-E278C980E073}"/>
              </a:ext>
            </a:extLst>
          </p:cNvPr>
          <p:cNvSpPr>
            <a:spLocks noGrp="1"/>
          </p:cNvSpPr>
          <p:nvPr>
            <p:ph type="body" sz="quarter" idx="40" hasCustomPrompt="1"/>
          </p:nvPr>
        </p:nvSpPr>
        <p:spPr>
          <a:xfrm>
            <a:off x="6140448" y="3010003"/>
            <a:ext cx="1371601" cy="717550"/>
          </a:xfrm>
          <a:prstGeom prst="roundRect">
            <a:avLst/>
          </a:prstGeom>
          <a:solidFill>
            <a:schemeClr val="accent1">
              <a:lumMod val="20000"/>
              <a:lumOff val="80000"/>
            </a:schemeClr>
          </a:solidFill>
        </p:spPr>
        <p:txBody>
          <a:bodyPr/>
          <a:lstStyle>
            <a:lvl1pPr algn="ctr">
              <a:lnSpc>
                <a:spcPct val="100000"/>
              </a:lnSpc>
              <a:spcBef>
                <a:spcPts val="0"/>
              </a:spcBef>
              <a:defRPr sz="900" b="1"/>
            </a:lvl1pPr>
          </a:lstStyle>
          <a:p>
            <a:r>
              <a:rPr lang="en-US" dirty="0">
                <a:latin typeface="Inter" panose="02000503000000020004" pitchFamily="2" charset="0"/>
                <a:ea typeface="Inter" panose="02000503000000020004" pitchFamily="2" charset="0"/>
              </a:rPr>
              <a:t>FirstName </a:t>
            </a:r>
            <a:br>
              <a:rPr lang="en-US" dirty="0">
                <a:latin typeface="Inter" panose="02000503000000020004" pitchFamily="2" charset="0"/>
                <a:ea typeface="Inter" panose="02000503000000020004" pitchFamily="2" charset="0"/>
              </a:rPr>
            </a:br>
            <a:r>
              <a:rPr lang="en-US" dirty="0">
                <a:latin typeface="Inter" panose="02000503000000020004" pitchFamily="2" charset="0"/>
                <a:ea typeface="Inter" panose="02000503000000020004" pitchFamily="2" charset="0"/>
              </a:rPr>
              <a:t>LastName</a:t>
            </a:r>
          </a:p>
        </p:txBody>
      </p:sp>
      <p:sp>
        <p:nvSpPr>
          <p:cNvPr id="55" name="Text Placeholder 307">
            <a:extLst>
              <a:ext uri="{FF2B5EF4-FFF2-40B4-BE49-F238E27FC236}">
                <a16:creationId xmlns:a16="http://schemas.microsoft.com/office/drawing/2014/main" id="{15D1A9E3-CAD8-9AFF-A9BC-A6157ADC9F74}"/>
              </a:ext>
            </a:extLst>
          </p:cNvPr>
          <p:cNvSpPr>
            <a:spLocks noGrp="1"/>
          </p:cNvSpPr>
          <p:nvPr>
            <p:ph type="body" sz="quarter" idx="41" hasCustomPrompt="1"/>
          </p:nvPr>
        </p:nvSpPr>
        <p:spPr>
          <a:xfrm>
            <a:off x="6123207" y="3356166"/>
            <a:ext cx="1363372" cy="354267"/>
          </a:xfrm>
          <a:prstGeom prst="rect">
            <a:avLst/>
          </a:prstGeom>
        </p:spPr>
        <p:txBody>
          <a:bodyPr/>
          <a:lstStyle>
            <a:lvl1pPr algn="ctr">
              <a:lnSpc>
                <a:spcPct val="100000"/>
              </a:lnSpc>
              <a:spcBef>
                <a:spcPts val="0"/>
              </a:spcBef>
              <a:defRPr sz="900"/>
            </a:lvl1pPr>
          </a:lstStyle>
          <a:p>
            <a:r>
              <a:rPr lang="en-US" dirty="0">
                <a:solidFill>
                  <a:schemeClr val="tx1"/>
                </a:solidFill>
                <a:latin typeface="Inter" panose="02000503000000020004" pitchFamily="2" charset="0"/>
                <a:ea typeface="Inter" panose="02000503000000020004" pitchFamily="2" charset="0"/>
              </a:rPr>
              <a:t>Title goes here</a:t>
            </a:r>
          </a:p>
        </p:txBody>
      </p:sp>
      <p:sp>
        <p:nvSpPr>
          <p:cNvPr id="56" name="Text Placeholder 166">
            <a:extLst>
              <a:ext uri="{FF2B5EF4-FFF2-40B4-BE49-F238E27FC236}">
                <a16:creationId xmlns:a16="http://schemas.microsoft.com/office/drawing/2014/main" id="{65A35AC7-0ED2-945B-FBDD-0EEFD93517CE}"/>
              </a:ext>
            </a:extLst>
          </p:cNvPr>
          <p:cNvSpPr>
            <a:spLocks noGrp="1"/>
          </p:cNvSpPr>
          <p:nvPr>
            <p:ph type="body" sz="quarter" idx="22" hasCustomPrompt="1"/>
          </p:nvPr>
        </p:nvSpPr>
        <p:spPr>
          <a:xfrm>
            <a:off x="7642678" y="2110044"/>
            <a:ext cx="1828800" cy="717550"/>
          </a:xfrm>
          <a:prstGeom prst="roundRect">
            <a:avLst/>
          </a:prstGeom>
          <a:solidFill>
            <a:schemeClr val="accent1">
              <a:lumMod val="40000"/>
              <a:lumOff val="60000"/>
            </a:schemeClr>
          </a:solidFill>
        </p:spPr>
        <p:txBody>
          <a:bodyPr tIns="91440"/>
          <a:lstStyle>
            <a:lvl1pPr algn="ctr">
              <a:lnSpc>
                <a:spcPct val="100000"/>
              </a:lnSpc>
              <a:spcBef>
                <a:spcPts val="0"/>
              </a:spcBef>
              <a:defRPr sz="1000" b="1"/>
            </a:lvl1pPr>
          </a:lstStyle>
          <a:p>
            <a:r>
              <a:rPr lang="en-US" dirty="0">
                <a:latin typeface="Inter" panose="02000503000000020004" pitchFamily="2" charset="0"/>
                <a:ea typeface="Inter" panose="02000503000000020004" pitchFamily="2" charset="0"/>
              </a:rPr>
              <a:t>FirstName </a:t>
            </a:r>
            <a:br>
              <a:rPr lang="en-US" dirty="0">
                <a:latin typeface="Inter" panose="02000503000000020004" pitchFamily="2" charset="0"/>
                <a:ea typeface="Inter" panose="02000503000000020004" pitchFamily="2" charset="0"/>
              </a:rPr>
            </a:br>
            <a:r>
              <a:rPr lang="en-US" dirty="0">
                <a:latin typeface="Inter" panose="02000503000000020004" pitchFamily="2" charset="0"/>
                <a:ea typeface="Inter" panose="02000503000000020004" pitchFamily="2" charset="0"/>
              </a:rPr>
              <a:t>LastName</a:t>
            </a:r>
          </a:p>
        </p:txBody>
      </p:sp>
      <p:sp>
        <p:nvSpPr>
          <p:cNvPr id="57" name="Text Placeholder 167">
            <a:extLst>
              <a:ext uri="{FF2B5EF4-FFF2-40B4-BE49-F238E27FC236}">
                <a16:creationId xmlns:a16="http://schemas.microsoft.com/office/drawing/2014/main" id="{9AD5E5A2-ACBF-4B8B-7C8F-0B002139B302}"/>
              </a:ext>
            </a:extLst>
          </p:cNvPr>
          <p:cNvSpPr>
            <a:spLocks noGrp="1"/>
          </p:cNvSpPr>
          <p:nvPr>
            <p:ph type="body" sz="quarter" idx="23" hasCustomPrompt="1"/>
          </p:nvPr>
        </p:nvSpPr>
        <p:spPr>
          <a:xfrm>
            <a:off x="7642676" y="2528010"/>
            <a:ext cx="1837785" cy="312445"/>
          </a:xfrm>
          <a:prstGeom prst="rect">
            <a:avLst/>
          </a:prstGeom>
        </p:spPr>
        <p:txBody>
          <a:bodyPr/>
          <a:lstStyle>
            <a:lvl1pPr algn="ctr">
              <a:lnSpc>
                <a:spcPct val="100000"/>
              </a:lnSpc>
              <a:defRPr sz="900"/>
            </a:lvl1pPr>
          </a:lstStyle>
          <a:p>
            <a:r>
              <a:rPr lang="en-US" dirty="0">
                <a:solidFill>
                  <a:schemeClr val="tx1"/>
                </a:solidFill>
                <a:latin typeface="Inter" panose="02000503000000020004" pitchFamily="2" charset="0"/>
                <a:ea typeface="Inter" panose="02000503000000020004" pitchFamily="2" charset="0"/>
              </a:rPr>
              <a:t>Title goes here</a:t>
            </a:r>
          </a:p>
        </p:txBody>
      </p:sp>
      <p:sp>
        <p:nvSpPr>
          <p:cNvPr id="58" name="Content Placeholder 5">
            <a:extLst>
              <a:ext uri="{FF2B5EF4-FFF2-40B4-BE49-F238E27FC236}">
                <a16:creationId xmlns:a16="http://schemas.microsoft.com/office/drawing/2014/main" id="{8862FF2E-8827-7AD2-0365-E460396CF99C}"/>
              </a:ext>
            </a:extLst>
          </p:cNvPr>
          <p:cNvSpPr>
            <a:spLocks noGrp="1"/>
          </p:cNvSpPr>
          <p:nvPr>
            <p:ph sz="quarter" idx="52" hasCustomPrompt="1"/>
          </p:nvPr>
        </p:nvSpPr>
        <p:spPr>
          <a:xfrm>
            <a:off x="8099877" y="1962617"/>
            <a:ext cx="828363" cy="182880"/>
          </a:xfrm>
          <a:prstGeom prst="rect">
            <a:avLst/>
          </a:prstGeom>
          <a:solidFill>
            <a:schemeClr val="tx1"/>
          </a:solidFill>
        </p:spPr>
        <p:txBody>
          <a:bodyPr lIns="91440" tIns="9144" bIns="0" anchor="ctr"/>
          <a:lstStyle>
            <a:lvl1pPr algn="ctr">
              <a:defRPr sz="800">
                <a:solidFill>
                  <a:schemeClr val="accent1"/>
                </a:solidFill>
              </a:defRPr>
            </a:lvl1pPr>
          </a:lstStyle>
          <a:p>
            <a:pPr lvl="0"/>
            <a:r>
              <a:rPr lang="en-US" dirty="0"/>
              <a:t>FUNCTION</a:t>
            </a:r>
          </a:p>
        </p:txBody>
      </p:sp>
      <p:sp>
        <p:nvSpPr>
          <p:cNvPr id="59" name="Text Placeholder 308">
            <a:extLst>
              <a:ext uri="{FF2B5EF4-FFF2-40B4-BE49-F238E27FC236}">
                <a16:creationId xmlns:a16="http://schemas.microsoft.com/office/drawing/2014/main" id="{0CD1EC34-1D51-8EBB-6E6C-CE247DEFA8D0}"/>
              </a:ext>
            </a:extLst>
          </p:cNvPr>
          <p:cNvSpPr>
            <a:spLocks noGrp="1"/>
          </p:cNvSpPr>
          <p:nvPr>
            <p:ph type="body" sz="quarter" idx="42" hasCustomPrompt="1"/>
          </p:nvPr>
        </p:nvSpPr>
        <p:spPr>
          <a:xfrm>
            <a:off x="8099877" y="3010003"/>
            <a:ext cx="1371601" cy="717550"/>
          </a:xfrm>
          <a:prstGeom prst="roundRect">
            <a:avLst/>
          </a:prstGeom>
          <a:solidFill>
            <a:schemeClr val="accent1">
              <a:lumMod val="20000"/>
              <a:lumOff val="80000"/>
            </a:schemeClr>
          </a:solidFill>
        </p:spPr>
        <p:txBody>
          <a:bodyPr>
            <a:normAutofit/>
          </a:bodyPr>
          <a:lstStyle>
            <a:lvl1pPr algn="ctr">
              <a:lnSpc>
                <a:spcPct val="100000"/>
              </a:lnSpc>
              <a:spcBef>
                <a:spcPts val="0"/>
              </a:spcBef>
              <a:defRPr sz="900" b="1"/>
            </a:lvl1pPr>
          </a:lstStyle>
          <a:p>
            <a:r>
              <a:rPr lang="en-US" dirty="0">
                <a:latin typeface="Inter" panose="02000503000000020004" pitchFamily="2" charset="0"/>
                <a:ea typeface="Inter" panose="02000503000000020004" pitchFamily="2" charset="0"/>
              </a:rPr>
              <a:t>FirstName </a:t>
            </a:r>
            <a:br>
              <a:rPr lang="en-US" dirty="0">
                <a:latin typeface="Inter" panose="02000503000000020004" pitchFamily="2" charset="0"/>
                <a:ea typeface="Inter" panose="02000503000000020004" pitchFamily="2" charset="0"/>
              </a:rPr>
            </a:br>
            <a:r>
              <a:rPr lang="en-US" dirty="0">
                <a:latin typeface="Inter" panose="02000503000000020004" pitchFamily="2" charset="0"/>
                <a:ea typeface="Inter" panose="02000503000000020004" pitchFamily="2" charset="0"/>
              </a:rPr>
              <a:t>LastName</a:t>
            </a:r>
          </a:p>
        </p:txBody>
      </p:sp>
      <p:sp>
        <p:nvSpPr>
          <p:cNvPr id="60" name="Text Placeholder 309">
            <a:extLst>
              <a:ext uri="{FF2B5EF4-FFF2-40B4-BE49-F238E27FC236}">
                <a16:creationId xmlns:a16="http://schemas.microsoft.com/office/drawing/2014/main" id="{58E87041-9EC4-FAB5-16AC-1AB1FE9DC914}"/>
              </a:ext>
            </a:extLst>
          </p:cNvPr>
          <p:cNvSpPr>
            <a:spLocks noGrp="1"/>
          </p:cNvSpPr>
          <p:nvPr>
            <p:ph type="body" sz="quarter" idx="43" hasCustomPrompt="1"/>
          </p:nvPr>
        </p:nvSpPr>
        <p:spPr>
          <a:xfrm>
            <a:off x="8106044" y="3356166"/>
            <a:ext cx="1363372" cy="354267"/>
          </a:xfrm>
          <a:prstGeom prst="rect">
            <a:avLst/>
          </a:prstGeom>
        </p:spPr>
        <p:txBody>
          <a:bodyPr/>
          <a:lstStyle>
            <a:lvl1pPr algn="ctr">
              <a:lnSpc>
                <a:spcPct val="100000"/>
              </a:lnSpc>
              <a:spcBef>
                <a:spcPts val="0"/>
              </a:spcBef>
              <a:defRPr sz="900"/>
            </a:lvl1pPr>
          </a:lstStyle>
          <a:p>
            <a:r>
              <a:rPr lang="en-US" dirty="0">
                <a:solidFill>
                  <a:schemeClr val="tx1"/>
                </a:solidFill>
                <a:latin typeface="Inter" panose="02000503000000020004" pitchFamily="2" charset="0"/>
                <a:ea typeface="Inter" panose="02000503000000020004" pitchFamily="2" charset="0"/>
              </a:rPr>
              <a:t>Title goes here</a:t>
            </a:r>
          </a:p>
        </p:txBody>
      </p:sp>
      <p:sp>
        <p:nvSpPr>
          <p:cNvPr id="61" name="Text Placeholder 168">
            <a:extLst>
              <a:ext uri="{FF2B5EF4-FFF2-40B4-BE49-F238E27FC236}">
                <a16:creationId xmlns:a16="http://schemas.microsoft.com/office/drawing/2014/main" id="{ACFF1C04-3A31-D22D-22CF-A6FAD0CBE32F}"/>
              </a:ext>
            </a:extLst>
          </p:cNvPr>
          <p:cNvSpPr>
            <a:spLocks noGrp="1"/>
          </p:cNvSpPr>
          <p:nvPr>
            <p:ph type="body" sz="quarter" idx="24" hasCustomPrompt="1"/>
          </p:nvPr>
        </p:nvSpPr>
        <p:spPr>
          <a:xfrm>
            <a:off x="9593119" y="2110044"/>
            <a:ext cx="1828800" cy="717550"/>
          </a:xfrm>
          <a:prstGeom prst="roundRect">
            <a:avLst/>
          </a:prstGeom>
          <a:solidFill>
            <a:schemeClr val="accent1">
              <a:lumMod val="40000"/>
              <a:lumOff val="60000"/>
            </a:schemeClr>
          </a:solidFill>
        </p:spPr>
        <p:txBody>
          <a:bodyPr tIns="91440"/>
          <a:lstStyle>
            <a:lvl1pPr algn="ctr">
              <a:lnSpc>
                <a:spcPct val="100000"/>
              </a:lnSpc>
              <a:spcBef>
                <a:spcPts val="0"/>
              </a:spcBef>
              <a:defRPr sz="1000" b="1"/>
            </a:lvl1pPr>
          </a:lstStyle>
          <a:p>
            <a:r>
              <a:rPr lang="en-US" dirty="0">
                <a:latin typeface="Inter" panose="02000503000000020004" pitchFamily="2" charset="0"/>
                <a:ea typeface="Inter" panose="02000503000000020004" pitchFamily="2" charset="0"/>
              </a:rPr>
              <a:t>FirstName </a:t>
            </a:r>
            <a:br>
              <a:rPr lang="en-US" dirty="0">
                <a:latin typeface="Inter" panose="02000503000000020004" pitchFamily="2" charset="0"/>
                <a:ea typeface="Inter" panose="02000503000000020004" pitchFamily="2" charset="0"/>
              </a:rPr>
            </a:br>
            <a:r>
              <a:rPr lang="en-US" dirty="0">
                <a:latin typeface="Inter" panose="02000503000000020004" pitchFamily="2" charset="0"/>
                <a:ea typeface="Inter" panose="02000503000000020004" pitchFamily="2" charset="0"/>
              </a:rPr>
              <a:t>LastName</a:t>
            </a:r>
          </a:p>
        </p:txBody>
      </p:sp>
      <p:sp>
        <p:nvSpPr>
          <p:cNvPr id="62" name="Text Placeholder 169">
            <a:extLst>
              <a:ext uri="{FF2B5EF4-FFF2-40B4-BE49-F238E27FC236}">
                <a16:creationId xmlns:a16="http://schemas.microsoft.com/office/drawing/2014/main" id="{6C5BEAB2-977F-C9F6-9395-A8F2C6114A91}"/>
              </a:ext>
            </a:extLst>
          </p:cNvPr>
          <p:cNvSpPr>
            <a:spLocks noGrp="1"/>
          </p:cNvSpPr>
          <p:nvPr>
            <p:ph type="body" sz="quarter" idx="25" hasCustomPrompt="1"/>
          </p:nvPr>
        </p:nvSpPr>
        <p:spPr>
          <a:xfrm>
            <a:off x="9593118" y="2528010"/>
            <a:ext cx="1821674" cy="312445"/>
          </a:xfrm>
          <a:prstGeom prst="rect">
            <a:avLst/>
          </a:prstGeom>
        </p:spPr>
        <p:txBody>
          <a:bodyPr/>
          <a:lstStyle>
            <a:lvl1pPr algn="ctr">
              <a:lnSpc>
                <a:spcPct val="100000"/>
              </a:lnSpc>
              <a:defRPr sz="900"/>
            </a:lvl1pPr>
          </a:lstStyle>
          <a:p>
            <a:r>
              <a:rPr lang="en-US" dirty="0">
                <a:solidFill>
                  <a:schemeClr val="tx1"/>
                </a:solidFill>
                <a:latin typeface="Inter" panose="02000503000000020004" pitchFamily="2" charset="0"/>
                <a:ea typeface="Inter" panose="02000503000000020004" pitchFamily="2" charset="0"/>
              </a:rPr>
              <a:t>Title goes here</a:t>
            </a:r>
          </a:p>
        </p:txBody>
      </p:sp>
      <p:sp>
        <p:nvSpPr>
          <p:cNvPr id="63" name="Content Placeholder 5">
            <a:extLst>
              <a:ext uri="{FF2B5EF4-FFF2-40B4-BE49-F238E27FC236}">
                <a16:creationId xmlns:a16="http://schemas.microsoft.com/office/drawing/2014/main" id="{6B91F576-6945-F4D3-1786-9023E5CA621E}"/>
              </a:ext>
            </a:extLst>
          </p:cNvPr>
          <p:cNvSpPr>
            <a:spLocks noGrp="1"/>
          </p:cNvSpPr>
          <p:nvPr>
            <p:ph sz="quarter" idx="51" hasCustomPrompt="1"/>
          </p:nvPr>
        </p:nvSpPr>
        <p:spPr>
          <a:xfrm>
            <a:off x="10093478" y="1962617"/>
            <a:ext cx="828363" cy="182880"/>
          </a:xfrm>
          <a:prstGeom prst="rect">
            <a:avLst/>
          </a:prstGeom>
          <a:solidFill>
            <a:schemeClr val="tx1"/>
          </a:solidFill>
        </p:spPr>
        <p:txBody>
          <a:bodyPr lIns="91440" tIns="9144" bIns="0" anchor="ctr"/>
          <a:lstStyle>
            <a:lvl1pPr algn="ctr">
              <a:defRPr sz="800">
                <a:solidFill>
                  <a:schemeClr val="accent1"/>
                </a:solidFill>
              </a:defRPr>
            </a:lvl1pPr>
          </a:lstStyle>
          <a:p>
            <a:pPr lvl="0"/>
            <a:r>
              <a:rPr lang="en-US" dirty="0"/>
              <a:t>FUNCTION</a:t>
            </a:r>
          </a:p>
        </p:txBody>
      </p:sp>
      <p:sp>
        <p:nvSpPr>
          <p:cNvPr id="64" name="Text Placeholder 310">
            <a:extLst>
              <a:ext uri="{FF2B5EF4-FFF2-40B4-BE49-F238E27FC236}">
                <a16:creationId xmlns:a16="http://schemas.microsoft.com/office/drawing/2014/main" id="{FA1380BA-6DB6-0A48-DD94-0D2C43EAFE98}"/>
              </a:ext>
            </a:extLst>
          </p:cNvPr>
          <p:cNvSpPr>
            <a:spLocks noGrp="1"/>
          </p:cNvSpPr>
          <p:nvPr>
            <p:ph type="body" sz="quarter" idx="44" hasCustomPrompt="1"/>
          </p:nvPr>
        </p:nvSpPr>
        <p:spPr>
          <a:xfrm>
            <a:off x="10050318" y="3000779"/>
            <a:ext cx="1371601" cy="717550"/>
          </a:xfrm>
          <a:prstGeom prst="roundRect">
            <a:avLst/>
          </a:prstGeom>
          <a:solidFill>
            <a:schemeClr val="accent1">
              <a:lumMod val="20000"/>
              <a:lumOff val="80000"/>
            </a:schemeClr>
          </a:solidFill>
        </p:spPr>
        <p:txBody>
          <a:bodyPr>
            <a:normAutofit/>
          </a:bodyPr>
          <a:lstStyle>
            <a:lvl1pPr algn="ctr">
              <a:lnSpc>
                <a:spcPct val="100000"/>
              </a:lnSpc>
              <a:spcBef>
                <a:spcPts val="0"/>
              </a:spcBef>
              <a:defRPr sz="900" b="1"/>
            </a:lvl1pPr>
          </a:lstStyle>
          <a:p>
            <a:r>
              <a:rPr lang="en-US" dirty="0">
                <a:latin typeface="Inter" panose="02000503000000020004" pitchFamily="2" charset="0"/>
                <a:ea typeface="Inter" panose="02000503000000020004" pitchFamily="2" charset="0"/>
              </a:rPr>
              <a:t>FirstName </a:t>
            </a:r>
            <a:br>
              <a:rPr lang="en-US" dirty="0">
                <a:latin typeface="Inter" panose="02000503000000020004" pitchFamily="2" charset="0"/>
                <a:ea typeface="Inter" panose="02000503000000020004" pitchFamily="2" charset="0"/>
              </a:rPr>
            </a:br>
            <a:r>
              <a:rPr lang="en-US" dirty="0">
                <a:latin typeface="Inter" panose="02000503000000020004" pitchFamily="2" charset="0"/>
                <a:ea typeface="Inter" panose="02000503000000020004" pitchFamily="2" charset="0"/>
              </a:rPr>
              <a:t>LastName</a:t>
            </a:r>
          </a:p>
        </p:txBody>
      </p:sp>
      <p:sp>
        <p:nvSpPr>
          <p:cNvPr id="65" name="Text Placeholder 311">
            <a:extLst>
              <a:ext uri="{FF2B5EF4-FFF2-40B4-BE49-F238E27FC236}">
                <a16:creationId xmlns:a16="http://schemas.microsoft.com/office/drawing/2014/main" id="{48126981-608E-06B9-9011-CFA69CD326EC}"/>
              </a:ext>
            </a:extLst>
          </p:cNvPr>
          <p:cNvSpPr>
            <a:spLocks noGrp="1"/>
          </p:cNvSpPr>
          <p:nvPr>
            <p:ph type="body" sz="quarter" idx="45" hasCustomPrompt="1"/>
          </p:nvPr>
        </p:nvSpPr>
        <p:spPr>
          <a:xfrm>
            <a:off x="10058140" y="3356166"/>
            <a:ext cx="1363372" cy="345043"/>
          </a:xfrm>
          <a:prstGeom prst="rect">
            <a:avLst/>
          </a:prstGeom>
        </p:spPr>
        <p:txBody>
          <a:bodyPr/>
          <a:lstStyle>
            <a:lvl1pPr algn="ctr">
              <a:lnSpc>
                <a:spcPct val="100000"/>
              </a:lnSpc>
              <a:spcBef>
                <a:spcPts val="0"/>
              </a:spcBef>
              <a:defRPr sz="900"/>
            </a:lvl1pPr>
          </a:lstStyle>
          <a:p>
            <a:r>
              <a:rPr lang="en-US" dirty="0">
                <a:solidFill>
                  <a:schemeClr val="tx1"/>
                </a:solidFill>
                <a:latin typeface="Inter" panose="02000503000000020004" pitchFamily="2" charset="0"/>
                <a:ea typeface="Inter" panose="02000503000000020004" pitchFamily="2" charset="0"/>
              </a:rPr>
              <a:t>Title goes here</a:t>
            </a:r>
          </a:p>
        </p:txBody>
      </p:sp>
      <p:sp>
        <p:nvSpPr>
          <p:cNvPr id="66" name="Text Placeholder 312">
            <a:extLst>
              <a:ext uri="{FF2B5EF4-FFF2-40B4-BE49-F238E27FC236}">
                <a16:creationId xmlns:a16="http://schemas.microsoft.com/office/drawing/2014/main" id="{1C8B8636-6020-B394-64B8-587B4651A85C}"/>
              </a:ext>
            </a:extLst>
          </p:cNvPr>
          <p:cNvSpPr>
            <a:spLocks noGrp="1"/>
          </p:cNvSpPr>
          <p:nvPr>
            <p:ph type="body" sz="quarter" idx="46" hasCustomPrompt="1"/>
          </p:nvPr>
        </p:nvSpPr>
        <p:spPr>
          <a:xfrm>
            <a:off x="10050318" y="3834043"/>
            <a:ext cx="1371601" cy="717550"/>
          </a:xfrm>
          <a:prstGeom prst="roundRect">
            <a:avLst/>
          </a:prstGeom>
          <a:solidFill>
            <a:schemeClr val="accent1">
              <a:lumMod val="20000"/>
              <a:lumOff val="80000"/>
            </a:schemeClr>
          </a:solidFill>
        </p:spPr>
        <p:txBody>
          <a:bodyPr>
            <a:normAutofit/>
          </a:bodyPr>
          <a:lstStyle>
            <a:lvl1pPr algn="ctr">
              <a:lnSpc>
                <a:spcPct val="100000"/>
              </a:lnSpc>
              <a:spcBef>
                <a:spcPts val="0"/>
              </a:spcBef>
              <a:defRPr sz="900" b="1"/>
            </a:lvl1pPr>
          </a:lstStyle>
          <a:p>
            <a:r>
              <a:rPr lang="en-US" dirty="0">
                <a:latin typeface="Inter" panose="02000503000000020004" pitchFamily="2" charset="0"/>
                <a:ea typeface="Inter" panose="02000503000000020004" pitchFamily="2" charset="0"/>
              </a:rPr>
              <a:t>FirstName </a:t>
            </a:r>
            <a:br>
              <a:rPr lang="en-US" dirty="0">
                <a:latin typeface="Inter" panose="02000503000000020004" pitchFamily="2" charset="0"/>
                <a:ea typeface="Inter" panose="02000503000000020004" pitchFamily="2" charset="0"/>
              </a:rPr>
            </a:br>
            <a:r>
              <a:rPr lang="en-US" dirty="0">
                <a:latin typeface="Inter" panose="02000503000000020004" pitchFamily="2" charset="0"/>
                <a:ea typeface="Inter" panose="02000503000000020004" pitchFamily="2" charset="0"/>
              </a:rPr>
              <a:t>LastName</a:t>
            </a:r>
          </a:p>
        </p:txBody>
      </p:sp>
      <p:sp>
        <p:nvSpPr>
          <p:cNvPr id="67" name="Text Placeholder 313">
            <a:extLst>
              <a:ext uri="{FF2B5EF4-FFF2-40B4-BE49-F238E27FC236}">
                <a16:creationId xmlns:a16="http://schemas.microsoft.com/office/drawing/2014/main" id="{78B2EE4A-9E35-4994-93D8-62AF923ED113}"/>
              </a:ext>
            </a:extLst>
          </p:cNvPr>
          <p:cNvSpPr>
            <a:spLocks noGrp="1"/>
          </p:cNvSpPr>
          <p:nvPr>
            <p:ph type="body" sz="quarter" idx="47" hasCustomPrompt="1"/>
          </p:nvPr>
        </p:nvSpPr>
        <p:spPr>
          <a:xfrm>
            <a:off x="10058012" y="4259839"/>
            <a:ext cx="1363372" cy="274634"/>
          </a:xfrm>
          <a:prstGeom prst="rect">
            <a:avLst/>
          </a:prstGeom>
        </p:spPr>
        <p:txBody>
          <a:bodyPr/>
          <a:lstStyle>
            <a:lvl1pPr algn="ctr">
              <a:lnSpc>
                <a:spcPct val="100000"/>
              </a:lnSpc>
              <a:spcBef>
                <a:spcPts val="0"/>
              </a:spcBef>
              <a:defRPr sz="900"/>
            </a:lvl1pPr>
          </a:lstStyle>
          <a:p>
            <a:r>
              <a:rPr lang="en-US" dirty="0">
                <a:solidFill>
                  <a:schemeClr val="tx1"/>
                </a:solidFill>
                <a:latin typeface="Inter" panose="02000503000000020004" pitchFamily="2" charset="0"/>
                <a:ea typeface="Inter" panose="02000503000000020004" pitchFamily="2" charset="0"/>
              </a:rPr>
              <a:t>Title goes here</a:t>
            </a:r>
          </a:p>
        </p:txBody>
      </p:sp>
      <p:sp>
        <p:nvSpPr>
          <p:cNvPr id="68" name="Text Placeholder 314">
            <a:extLst>
              <a:ext uri="{FF2B5EF4-FFF2-40B4-BE49-F238E27FC236}">
                <a16:creationId xmlns:a16="http://schemas.microsoft.com/office/drawing/2014/main" id="{EEDD1FA8-9AB1-6E51-6816-D2F6AF3138A7}"/>
              </a:ext>
            </a:extLst>
          </p:cNvPr>
          <p:cNvSpPr>
            <a:spLocks noGrp="1"/>
          </p:cNvSpPr>
          <p:nvPr>
            <p:ph type="body" sz="quarter" idx="48" hasCustomPrompt="1"/>
          </p:nvPr>
        </p:nvSpPr>
        <p:spPr>
          <a:xfrm>
            <a:off x="10050318" y="4697099"/>
            <a:ext cx="1371601" cy="717550"/>
          </a:xfrm>
          <a:prstGeom prst="roundRect">
            <a:avLst/>
          </a:prstGeom>
          <a:solidFill>
            <a:schemeClr val="accent1">
              <a:lumMod val="20000"/>
              <a:lumOff val="80000"/>
            </a:schemeClr>
          </a:solidFill>
        </p:spPr>
        <p:txBody>
          <a:bodyPr>
            <a:normAutofit/>
          </a:bodyPr>
          <a:lstStyle>
            <a:lvl1pPr algn="ctr">
              <a:lnSpc>
                <a:spcPct val="100000"/>
              </a:lnSpc>
              <a:spcBef>
                <a:spcPts val="0"/>
              </a:spcBef>
              <a:defRPr sz="900" b="1"/>
            </a:lvl1pPr>
          </a:lstStyle>
          <a:p>
            <a:r>
              <a:rPr lang="en-US" dirty="0">
                <a:latin typeface="Inter" panose="02000503000000020004" pitchFamily="2" charset="0"/>
                <a:ea typeface="Inter" panose="02000503000000020004" pitchFamily="2" charset="0"/>
              </a:rPr>
              <a:t>FirstName </a:t>
            </a:r>
            <a:br>
              <a:rPr lang="en-US" dirty="0">
                <a:latin typeface="Inter" panose="02000503000000020004" pitchFamily="2" charset="0"/>
                <a:ea typeface="Inter" panose="02000503000000020004" pitchFamily="2" charset="0"/>
              </a:rPr>
            </a:br>
            <a:r>
              <a:rPr lang="en-US" dirty="0">
                <a:latin typeface="Inter" panose="02000503000000020004" pitchFamily="2" charset="0"/>
                <a:ea typeface="Inter" panose="02000503000000020004" pitchFamily="2" charset="0"/>
              </a:rPr>
              <a:t>LastName</a:t>
            </a:r>
          </a:p>
        </p:txBody>
      </p:sp>
      <p:sp>
        <p:nvSpPr>
          <p:cNvPr id="69" name="Text Placeholder 315">
            <a:extLst>
              <a:ext uri="{FF2B5EF4-FFF2-40B4-BE49-F238E27FC236}">
                <a16:creationId xmlns:a16="http://schemas.microsoft.com/office/drawing/2014/main" id="{0054D2D4-DDBB-E04D-1077-AC8F93D4AA74}"/>
              </a:ext>
            </a:extLst>
          </p:cNvPr>
          <p:cNvSpPr>
            <a:spLocks noGrp="1"/>
          </p:cNvSpPr>
          <p:nvPr>
            <p:ph type="body" sz="quarter" idx="49" hasCustomPrompt="1"/>
          </p:nvPr>
        </p:nvSpPr>
        <p:spPr>
          <a:xfrm>
            <a:off x="10051420" y="5038379"/>
            <a:ext cx="1363372" cy="359150"/>
          </a:xfrm>
          <a:prstGeom prst="rect">
            <a:avLst/>
          </a:prstGeom>
        </p:spPr>
        <p:txBody>
          <a:bodyPr/>
          <a:lstStyle>
            <a:lvl1pPr algn="ctr">
              <a:lnSpc>
                <a:spcPct val="100000"/>
              </a:lnSpc>
              <a:spcBef>
                <a:spcPts val="0"/>
              </a:spcBef>
              <a:defRPr sz="900"/>
            </a:lvl1pPr>
          </a:lstStyle>
          <a:p>
            <a:r>
              <a:rPr lang="en-US" dirty="0">
                <a:solidFill>
                  <a:schemeClr val="tx1"/>
                </a:solidFill>
                <a:latin typeface="Inter" panose="02000503000000020004" pitchFamily="2" charset="0"/>
                <a:ea typeface="Inter" panose="02000503000000020004" pitchFamily="2" charset="0"/>
              </a:rPr>
              <a:t>Title goes here</a:t>
            </a:r>
          </a:p>
        </p:txBody>
      </p:sp>
    </p:spTree>
    <p:extLst>
      <p:ext uri="{BB962C8B-B14F-4D97-AF65-F5344CB8AC3E}">
        <p14:creationId xmlns:p14="http://schemas.microsoft.com/office/powerpoint/2010/main" val="3332438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accent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BE87133-1C58-E57E-FA7E-8EB66237ADE8}"/>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t="46672"/>
          <a:stretch/>
        </p:blipFill>
        <p:spPr>
          <a:xfrm>
            <a:off x="6931077" y="288571"/>
            <a:ext cx="5230821" cy="3506178"/>
          </a:xfrm>
          <a:prstGeom prst="rect">
            <a:avLst/>
          </a:prstGeom>
        </p:spPr>
      </p:pic>
      <p:sp>
        <p:nvSpPr>
          <p:cNvPr id="4" name="Instructions">
            <a:extLst>
              <a:ext uri="{FF2B5EF4-FFF2-40B4-BE49-F238E27FC236}">
                <a16:creationId xmlns:a16="http://schemas.microsoft.com/office/drawing/2014/main" id="{E8F6730A-7CB7-7ED8-3253-024684DF8015}"/>
              </a:ext>
              <a:ext uri="{C183D7F6-B498-43B3-948B-1728B52AA6E4}">
                <adec:decorative xmlns:adec="http://schemas.microsoft.com/office/drawing/2017/decorative" val="0"/>
              </a:ext>
            </a:extLst>
          </p:cNvPr>
          <p:cNvSpPr txBox="1"/>
          <p:nvPr userDrawn="1"/>
        </p:nvSpPr>
        <p:spPr>
          <a:xfrm>
            <a:off x="-2428875" y="0"/>
            <a:ext cx="1971674" cy="4843463"/>
          </a:xfrm>
          <a:prstGeom prst="rect">
            <a:avLst/>
          </a:prstGeom>
        </p:spPr>
        <p:txBody>
          <a:bodyPr vert="horz" wrap="square" lIns="0" tIns="0" rIns="0" bIns="45720" rtlCol="0">
            <a:noAutofit/>
          </a:bodyPr>
          <a:lstStyle/>
          <a:p>
            <a:pPr algn="l">
              <a:lnSpc>
                <a:spcPct val="100000"/>
              </a:lnSpc>
            </a:pPr>
            <a:r>
              <a:rPr lang="en-US" sz="1400">
                <a:latin typeface="Inter" panose="02000503000000020004" pitchFamily="2" charset="0"/>
                <a:ea typeface="Inter" panose="02000503000000020004" pitchFamily="2" charset="0"/>
              </a:rPr>
              <a:t>To edit or copy elements on this slide, access the Master by selecting View &gt; Master &gt; Slide Master.</a:t>
            </a:r>
          </a:p>
        </p:txBody>
      </p:sp>
      <p:sp>
        <p:nvSpPr>
          <p:cNvPr id="5" name="Breadcrumb">
            <a:extLst>
              <a:ext uri="{FF2B5EF4-FFF2-40B4-BE49-F238E27FC236}">
                <a16:creationId xmlns:a16="http://schemas.microsoft.com/office/drawing/2014/main" id="{43EFE758-1F59-5677-B969-D15CAAEFF73F}"/>
              </a:ext>
              <a:ext uri="{C183D7F6-B498-43B3-948B-1728B52AA6E4}">
                <adec:decorative xmlns:adec="http://schemas.microsoft.com/office/drawing/2017/decorative" val="1"/>
              </a:ext>
            </a:extLst>
          </p:cNvPr>
          <p:cNvSpPr>
            <a:spLocks noGrp="1"/>
          </p:cNvSpPr>
          <p:nvPr>
            <p:ph type="body" sz="quarter" idx="58" hasCustomPrompt="1"/>
          </p:nvPr>
        </p:nvSpPr>
        <p:spPr>
          <a:xfrm>
            <a:off x="914400" y="0"/>
            <a:ext cx="5181600" cy="647700"/>
          </a:xfrm>
          <a:prstGeom prst="rect">
            <a:avLst/>
          </a:prstGeom>
        </p:spPr>
        <p:txBody>
          <a:bodyPr lIns="0" anchor="ctr">
            <a:noAutofit/>
          </a:bodyPr>
          <a:lstStyle>
            <a:lvl1pPr marL="0" indent="0">
              <a:buNone/>
              <a:defRPr sz="1200"/>
            </a:lvl1pPr>
          </a:lstStyle>
          <a:p>
            <a:pPr lvl="0"/>
            <a:r>
              <a:rPr lang="en-US" dirty="0"/>
              <a:t>OPTIONAL BREADCRUMB | SECTION TITLE</a:t>
            </a:r>
          </a:p>
        </p:txBody>
      </p:sp>
      <p:sp>
        <p:nvSpPr>
          <p:cNvPr id="6" name="Title 1">
            <a:extLst>
              <a:ext uri="{FF2B5EF4-FFF2-40B4-BE49-F238E27FC236}">
                <a16:creationId xmlns:a16="http://schemas.microsoft.com/office/drawing/2014/main" id="{76672711-EF31-8223-C391-3D6B6DEE7CDA}"/>
              </a:ext>
            </a:extLst>
          </p:cNvPr>
          <p:cNvSpPr>
            <a:spLocks noGrp="1"/>
          </p:cNvSpPr>
          <p:nvPr>
            <p:ph type="title" hasCustomPrompt="1"/>
          </p:nvPr>
        </p:nvSpPr>
        <p:spPr>
          <a:xfrm>
            <a:off x="914400" y="671948"/>
            <a:ext cx="5181600" cy="825500"/>
          </a:xfrm>
        </p:spPr>
        <p:txBody>
          <a:bodyPr/>
          <a:lstStyle>
            <a:lvl1pPr>
              <a:lnSpc>
                <a:spcPct val="100000"/>
              </a:lnSpc>
              <a:defRPr/>
            </a:lvl1pPr>
          </a:lstStyle>
          <a:p>
            <a:r>
              <a:rPr lang="en-US" dirty="0"/>
              <a:t>Sector Org Chart Title</a:t>
            </a:r>
          </a:p>
        </p:txBody>
      </p:sp>
      <p:sp>
        <p:nvSpPr>
          <p:cNvPr id="7" name="Subhead">
            <a:extLst>
              <a:ext uri="{FF2B5EF4-FFF2-40B4-BE49-F238E27FC236}">
                <a16:creationId xmlns:a16="http://schemas.microsoft.com/office/drawing/2014/main" id="{E1D128C0-BF84-B68B-7974-A6687605AFE4}"/>
              </a:ext>
            </a:extLst>
          </p:cNvPr>
          <p:cNvSpPr>
            <a:spLocks noGrp="1"/>
          </p:cNvSpPr>
          <p:nvPr>
            <p:ph type="body" sz="quarter" idx="60" hasCustomPrompt="1"/>
          </p:nvPr>
        </p:nvSpPr>
        <p:spPr>
          <a:xfrm>
            <a:off x="935038" y="1590042"/>
            <a:ext cx="5154612" cy="510072"/>
          </a:xfrm>
          <a:prstGeom prst="rect">
            <a:avLst/>
          </a:prstGeom>
        </p:spPr>
        <p:txBody>
          <a:bodyPr lIns="0" tIns="0" rIns="0" bIns="0"/>
          <a:lstStyle>
            <a:lvl1pPr>
              <a:defRPr sz="1400"/>
            </a:lvl1pPr>
            <a:lvl2pPr>
              <a:defRPr sz="1200"/>
            </a:lvl2pPr>
            <a:lvl3pPr>
              <a:defRPr sz="1200"/>
            </a:lvl3pPr>
            <a:lvl4pPr>
              <a:defRPr sz="1200"/>
            </a:lvl4pPr>
            <a:lvl5pPr>
              <a:defRPr sz="1200"/>
            </a:lvl5pPr>
          </a:lstStyle>
          <a:p>
            <a:pPr lvl="0"/>
            <a:r>
              <a:rPr lang="en-US" dirty="0"/>
              <a:t>Subhead goes here</a:t>
            </a:r>
          </a:p>
        </p:txBody>
      </p:sp>
      <p:sp>
        <p:nvSpPr>
          <p:cNvPr id="8" name="Text Placeholder 158">
            <a:extLst>
              <a:ext uri="{FF2B5EF4-FFF2-40B4-BE49-F238E27FC236}">
                <a16:creationId xmlns:a16="http://schemas.microsoft.com/office/drawing/2014/main" id="{A3578476-8580-E60B-BC8E-6B9770C6B495}"/>
              </a:ext>
            </a:extLst>
          </p:cNvPr>
          <p:cNvSpPr>
            <a:spLocks noGrp="1"/>
          </p:cNvSpPr>
          <p:nvPr>
            <p:ph type="body" sz="quarter" idx="14" hasCustomPrompt="1"/>
          </p:nvPr>
        </p:nvSpPr>
        <p:spPr>
          <a:xfrm>
            <a:off x="7676127" y="1248242"/>
            <a:ext cx="1828800" cy="341800"/>
          </a:xfrm>
          <a:prstGeom prst="rect">
            <a:avLst/>
          </a:prstGeom>
          <a:noFill/>
        </p:spPr>
        <p:txBody>
          <a:bodyPr lIns="0" tIns="0" rIns="0"/>
          <a:lstStyle>
            <a:lvl1pPr algn="l">
              <a:lnSpc>
                <a:spcPct val="100000"/>
              </a:lnSpc>
              <a:spcBef>
                <a:spcPts val="0"/>
              </a:spcBef>
              <a:defRPr sz="1000" b="1">
                <a:solidFill>
                  <a:schemeClr val="tx1"/>
                </a:solidFill>
              </a:defRPr>
            </a:lvl1pPr>
          </a:lstStyle>
          <a:p>
            <a:r>
              <a:rPr lang="en-US" dirty="0">
                <a:latin typeface="Inter" panose="02000503000000020004" pitchFamily="2" charset="0"/>
                <a:ea typeface="Inter" panose="02000503000000020004" pitchFamily="2" charset="0"/>
              </a:rPr>
              <a:t>FirstName </a:t>
            </a:r>
            <a:br>
              <a:rPr lang="en-US" dirty="0">
                <a:latin typeface="Inter" panose="02000503000000020004" pitchFamily="2" charset="0"/>
                <a:ea typeface="Inter" panose="02000503000000020004" pitchFamily="2" charset="0"/>
              </a:rPr>
            </a:br>
            <a:r>
              <a:rPr lang="en-US" dirty="0">
                <a:latin typeface="Inter" panose="02000503000000020004" pitchFamily="2" charset="0"/>
                <a:ea typeface="Inter" panose="02000503000000020004" pitchFamily="2" charset="0"/>
              </a:rPr>
              <a:t>LastName</a:t>
            </a:r>
          </a:p>
        </p:txBody>
      </p:sp>
      <p:sp>
        <p:nvSpPr>
          <p:cNvPr id="9" name="Text Placeholder 159">
            <a:extLst>
              <a:ext uri="{FF2B5EF4-FFF2-40B4-BE49-F238E27FC236}">
                <a16:creationId xmlns:a16="http://schemas.microsoft.com/office/drawing/2014/main" id="{0E1DB822-BA7F-E680-0C71-954C13C1CD9D}"/>
              </a:ext>
            </a:extLst>
          </p:cNvPr>
          <p:cNvSpPr>
            <a:spLocks noGrp="1"/>
          </p:cNvSpPr>
          <p:nvPr>
            <p:ph type="body" sz="quarter" idx="15" hasCustomPrompt="1"/>
          </p:nvPr>
        </p:nvSpPr>
        <p:spPr>
          <a:xfrm>
            <a:off x="7676126" y="1591777"/>
            <a:ext cx="1828799" cy="312445"/>
          </a:xfrm>
          <a:prstGeom prst="rect">
            <a:avLst/>
          </a:prstGeom>
          <a:noFill/>
        </p:spPr>
        <p:txBody>
          <a:bodyPr lIns="0" tIns="0" rIns="0"/>
          <a:lstStyle>
            <a:lvl1pPr algn="l">
              <a:lnSpc>
                <a:spcPct val="100000"/>
              </a:lnSpc>
              <a:spcBef>
                <a:spcPts val="0"/>
              </a:spcBef>
              <a:defRPr sz="900"/>
            </a:lvl1pPr>
          </a:lstStyle>
          <a:p>
            <a:r>
              <a:rPr lang="en-US" dirty="0">
                <a:solidFill>
                  <a:schemeClr val="tx1"/>
                </a:solidFill>
                <a:latin typeface="Inter" panose="02000503000000020004" pitchFamily="2" charset="0"/>
                <a:ea typeface="Inter" panose="02000503000000020004" pitchFamily="2" charset="0"/>
              </a:rPr>
              <a:t>Title goes here</a:t>
            </a:r>
          </a:p>
        </p:txBody>
      </p:sp>
      <p:sp>
        <p:nvSpPr>
          <p:cNvPr id="10" name="Content Placeholder 5">
            <a:extLst>
              <a:ext uri="{FF2B5EF4-FFF2-40B4-BE49-F238E27FC236}">
                <a16:creationId xmlns:a16="http://schemas.microsoft.com/office/drawing/2014/main" id="{A02B7D60-349B-8428-A171-C2CC765A9D90}"/>
              </a:ext>
            </a:extLst>
          </p:cNvPr>
          <p:cNvSpPr>
            <a:spLocks noGrp="1"/>
          </p:cNvSpPr>
          <p:nvPr>
            <p:ph sz="quarter" idx="50" hasCustomPrompt="1"/>
          </p:nvPr>
        </p:nvSpPr>
        <p:spPr>
          <a:xfrm>
            <a:off x="914400" y="2657786"/>
            <a:ext cx="828363" cy="182880"/>
          </a:xfrm>
          <a:prstGeom prst="rect">
            <a:avLst/>
          </a:prstGeom>
          <a:solidFill>
            <a:schemeClr val="tx1"/>
          </a:solidFill>
        </p:spPr>
        <p:txBody>
          <a:bodyPr lIns="91440" tIns="9144" bIns="0" anchor="ctr"/>
          <a:lstStyle>
            <a:lvl1pPr algn="l">
              <a:defRPr sz="900">
                <a:solidFill>
                  <a:schemeClr val="accent1"/>
                </a:solidFill>
              </a:defRPr>
            </a:lvl1pPr>
          </a:lstStyle>
          <a:p>
            <a:pPr lvl="0"/>
            <a:r>
              <a:rPr lang="en-US" dirty="0"/>
              <a:t>FUNCTION</a:t>
            </a:r>
          </a:p>
        </p:txBody>
      </p:sp>
      <p:sp>
        <p:nvSpPr>
          <p:cNvPr id="11" name="Text Placeholder 160">
            <a:extLst>
              <a:ext uri="{FF2B5EF4-FFF2-40B4-BE49-F238E27FC236}">
                <a16:creationId xmlns:a16="http://schemas.microsoft.com/office/drawing/2014/main" id="{E2C2CEFF-8479-A161-1485-B2CE99803704}"/>
              </a:ext>
            </a:extLst>
          </p:cNvPr>
          <p:cNvSpPr>
            <a:spLocks noGrp="1"/>
          </p:cNvSpPr>
          <p:nvPr>
            <p:ph type="body" sz="quarter" idx="16" hasCustomPrompt="1"/>
          </p:nvPr>
        </p:nvSpPr>
        <p:spPr>
          <a:xfrm>
            <a:off x="934748" y="4128178"/>
            <a:ext cx="1661179" cy="350063"/>
          </a:xfrm>
          <a:prstGeom prst="rect">
            <a:avLst/>
          </a:prstGeom>
          <a:noFill/>
        </p:spPr>
        <p:txBody>
          <a:bodyPr/>
          <a:lstStyle>
            <a:lvl1pPr algn="ctr">
              <a:lnSpc>
                <a:spcPct val="100000"/>
              </a:lnSpc>
              <a:spcBef>
                <a:spcPts val="0"/>
              </a:spcBef>
              <a:defRPr sz="1000" b="1"/>
            </a:lvl1pPr>
          </a:lstStyle>
          <a:p>
            <a:r>
              <a:rPr lang="en-US" dirty="0">
                <a:latin typeface="Inter" panose="02000503000000020004" pitchFamily="2" charset="0"/>
                <a:ea typeface="Inter" panose="02000503000000020004" pitchFamily="2" charset="0"/>
              </a:rPr>
              <a:t>FirstName </a:t>
            </a:r>
            <a:br>
              <a:rPr lang="en-US" dirty="0">
                <a:latin typeface="Inter" panose="02000503000000020004" pitchFamily="2" charset="0"/>
                <a:ea typeface="Inter" panose="02000503000000020004" pitchFamily="2" charset="0"/>
              </a:rPr>
            </a:br>
            <a:r>
              <a:rPr lang="en-US" dirty="0">
                <a:latin typeface="Inter" panose="02000503000000020004" pitchFamily="2" charset="0"/>
                <a:ea typeface="Inter" panose="02000503000000020004" pitchFamily="2" charset="0"/>
              </a:rPr>
              <a:t>LastName</a:t>
            </a:r>
          </a:p>
        </p:txBody>
      </p:sp>
      <p:sp>
        <p:nvSpPr>
          <p:cNvPr id="12" name="Text Placeholder 161">
            <a:extLst>
              <a:ext uri="{FF2B5EF4-FFF2-40B4-BE49-F238E27FC236}">
                <a16:creationId xmlns:a16="http://schemas.microsoft.com/office/drawing/2014/main" id="{9DB944B3-C28E-CE51-6A22-A3308E008652}"/>
              </a:ext>
            </a:extLst>
          </p:cNvPr>
          <p:cNvSpPr>
            <a:spLocks noGrp="1"/>
          </p:cNvSpPr>
          <p:nvPr>
            <p:ph type="body" sz="quarter" idx="17" hasCustomPrompt="1"/>
          </p:nvPr>
        </p:nvSpPr>
        <p:spPr>
          <a:xfrm>
            <a:off x="941075" y="4471713"/>
            <a:ext cx="1648524" cy="312445"/>
          </a:xfrm>
          <a:prstGeom prst="rect">
            <a:avLst/>
          </a:prstGeom>
          <a:noFill/>
        </p:spPr>
        <p:txBody>
          <a:bodyPr/>
          <a:lstStyle>
            <a:lvl1pPr algn="ctr">
              <a:lnSpc>
                <a:spcPct val="100000"/>
              </a:lnSpc>
              <a:defRPr sz="900"/>
            </a:lvl1pPr>
          </a:lstStyle>
          <a:p>
            <a:r>
              <a:rPr lang="en-US" dirty="0">
                <a:solidFill>
                  <a:schemeClr val="tx1"/>
                </a:solidFill>
                <a:latin typeface="Inter" panose="02000503000000020004" pitchFamily="2" charset="0"/>
                <a:ea typeface="Inter" panose="02000503000000020004" pitchFamily="2" charset="0"/>
              </a:rPr>
              <a:t>Title goes here</a:t>
            </a:r>
          </a:p>
        </p:txBody>
      </p:sp>
      <p:sp>
        <p:nvSpPr>
          <p:cNvPr id="13" name="Content Placeholder 28">
            <a:extLst>
              <a:ext uri="{FF2B5EF4-FFF2-40B4-BE49-F238E27FC236}">
                <a16:creationId xmlns:a16="http://schemas.microsoft.com/office/drawing/2014/main" id="{C6317B6B-0658-6DE4-8FD2-2A53BCB501F4}"/>
              </a:ext>
            </a:extLst>
          </p:cNvPr>
          <p:cNvSpPr>
            <a:spLocks noGrp="1"/>
          </p:cNvSpPr>
          <p:nvPr>
            <p:ph sz="quarter" idx="55" hasCustomPrompt="1"/>
          </p:nvPr>
        </p:nvSpPr>
        <p:spPr>
          <a:xfrm>
            <a:off x="935038" y="4860671"/>
            <a:ext cx="1654175" cy="1192805"/>
          </a:xfrm>
          <a:prstGeom prst="rect">
            <a:avLst/>
          </a:prstGeom>
        </p:spPr>
        <p:txBody>
          <a:bodyPr lIns="0" rIns="0" bIns="0"/>
          <a:lstStyle>
            <a:lvl1pPr marL="171450" indent="-171450">
              <a:buFont typeface="Arial" panose="020B0604020202020204" pitchFamily="34" charset="0"/>
              <a:buChar char="•"/>
              <a:defRPr sz="900"/>
            </a:lvl1pPr>
            <a:lvl2pPr>
              <a:defRPr sz="900"/>
            </a:lvl2pPr>
            <a:lvl3pPr>
              <a:defRPr sz="900"/>
            </a:lvl3pPr>
            <a:lvl4pPr>
              <a:defRPr sz="900"/>
            </a:lvl4pPr>
            <a:lvl5pPr>
              <a:defRPr sz="900"/>
            </a:lvl5pPr>
          </a:lstStyle>
          <a:p>
            <a:pPr lvl="0"/>
            <a:r>
              <a:rPr lang="en-US" dirty="0"/>
              <a:t>Description of portfolio or mission area</a:t>
            </a:r>
          </a:p>
          <a:p>
            <a:pPr marL="171450" marR="0" lvl="0" indent="-1714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Description of portfolio or mission area</a:t>
            </a:r>
          </a:p>
          <a:p>
            <a:pPr marL="171450" marR="0" lvl="0" indent="-1714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Description of portfolio or mission area</a:t>
            </a:r>
          </a:p>
          <a:p>
            <a:pPr lvl="0"/>
            <a:endParaRPr lang="en-US" dirty="0"/>
          </a:p>
        </p:txBody>
      </p:sp>
      <p:sp>
        <p:nvSpPr>
          <p:cNvPr id="14" name="Text Placeholder 162">
            <a:extLst>
              <a:ext uri="{FF2B5EF4-FFF2-40B4-BE49-F238E27FC236}">
                <a16:creationId xmlns:a16="http://schemas.microsoft.com/office/drawing/2014/main" id="{28830247-7A9F-9D8D-AE59-0C7B6500A68E}"/>
              </a:ext>
            </a:extLst>
          </p:cNvPr>
          <p:cNvSpPr>
            <a:spLocks noGrp="1"/>
          </p:cNvSpPr>
          <p:nvPr>
            <p:ph type="body" sz="quarter" idx="18" hasCustomPrompt="1"/>
          </p:nvPr>
        </p:nvSpPr>
        <p:spPr>
          <a:xfrm>
            <a:off x="2669857" y="4128178"/>
            <a:ext cx="1661179" cy="343531"/>
          </a:xfrm>
          <a:prstGeom prst="rect">
            <a:avLst/>
          </a:prstGeom>
          <a:noFill/>
        </p:spPr>
        <p:txBody>
          <a:bodyPr/>
          <a:lstStyle>
            <a:lvl1pPr algn="ctr">
              <a:lnSpc>
                <a:spcPct val="100000"/>
              </a:lnSpc>
              <a:spcBef>
                <a:spcPts val="0"/>
              </a:spcBef>
              <a:defRPr sz="1000" b="1"/>
            </a:lvl1pPr>
          </a:lstStyle>
          <a:p>
            <a:r>
              <a:rPr lang="en-US" dirty="0">
                <a:latin typeface="Inter" panose="02000503000000020004" pitchFamily="2" charset="0"/>
                <a:ea typeface="Inter" panose="02000503000000020004" pitchFamily="2" charset="0"/>
              </a:rPr>
              <a:t>FirstName </a:t>
            </a:r>
            <a:br>
              <a:rPr lang="en-US" dirty="0">
                <a:latin typeface="Inter" panose="02000503000000020004" pitchFamily="2" charset="0"/>
                <a:ea typeface="Inter" panose="02000503000000020004" pitchFamily="2" charset="0"/>
              </a:rPr>
            </a:br>
            <a:r>
              <a:rPr lang="en-US" dirty="0">
                <a:latin typeface="Inter" panose="02000503000000020004" pitchFamily="2" charset="0"/>
                <a:ea typeface="Inter" panose="02000503000000020004" pitchFamily="2" charset="0"/>
              </a:rPr>
              <a:t>LastName</a:t>
            </a:r>
          </a:p>
        </p:txBody>
      </p:sp>
      <p:sp>
        <p:nvSpPr>
          <p:cNvPr id="15" name="Text Placeholder 163">
            <a:extLst>
              <a:ext uri="{FF2B5EF4-FFF2-40B4-BE49-F238E27FC236}">
                <a16:creationId xmlns:a16="http://schemas.microsoft.com/office/drawing/2014/main" id="{051CA01C-CF3A-2B19-1DAF-F97B83D617B4}"/>
              </a:ext>
            </a:extLst>
          </p:cNvPr>
          <p:cNvSpPr>
            <a:spLocks noGrp="1"/>
          </p:cNvSpPr>
          <p:nvPr>
            <p:ph type="body" sz="quarter" idx="19" hasCustomPrompt="1"/>
          </p:nvPr>
        </p:nvSpPr>
        <p:spPr>
          <a:xfrm>
            <a:off x="2669860" y="4471713"/>
            <a:ext cx="1661172" cy="312445"/>
          </a:xfrm>
          <a:prstGeom prst="rect">
            <a:avLst/>
          </a:prstGeom>
          <a:noFill/>
        </p:spPr>
        <p:txBody>
          <a:bodyPr/>
          <a:lstStyle>
            <a:lvl1pPr algn="ctr">
              <a:lnSpc>
                <a:spcPct val="100000"/>
              </a:lnSpc>
              <a:defRPr sz="900"/>
            </a:lvl1pPr>
          </a:lstStyle>
          <a:p>
            <a:r>
              <a:rPr lang="en-US" dirty="0">
                <a:solidFill>
                  <a:schemeClr val="tx1"/>
                </a:solidFill>
                <a:latin typeface="Inter" panose="02000503000000020004" pitchFamily="2" charset="0"/>
                <a:ea typeface="Inter" panose="02000503000000020004" pitchFamily="2" charset="0"/>
              </a:rPr>
              <a:t>Title goes here</a:t>
            </a:r>
          </a:p>
        </p:txBody>
      </p:sp>
      <p:sp>
        <p:nvSpPr>
          <p:cNvPr id="16" name="Content Placeholder 28">
            <a:extLst>
              <a:ext uri="{FF2B5EF4-FFF2-40B4-BE49-F238E27FC236}">
                <a16:creationId xmlns:a16="http://schemas.microsoft.com/office/drawing/2014/main" id="{781E248B-5AB9-21C1-840F-E762F5780221}"/>
              </a:ext>
            </a:extLst>
          </p:cNvPr>
          <p:cNvSpPr>
            <a:spLocks noGrp="1"/>
          </p:cNvSpPr>
          <p:nvPr>
            <p:ph sz="quarter" idx="56" hasCustomPrompt="1"/>
          </p:nvPr>
        </p:nvSpPr>
        <p:spPr>
          <a:xfrm>
            <a:off x="2669853" y="4860671"/>
            <a:ext cx="1661179" cy="1192805"/>
          </a:xfrm>
          <a:prstGeom prst="rect">
            <a:avLst/>
          </a:prstGeom>
        </p:spPr>
        <p:txBody>
          <a:bodyPr lIns="0" rIns="0" bIns="0"/>
          <a:lstStyle>
            <a:lvl1pPr marL="171450" indent="-171450">
              <a:buFont typeface="Arial" panose="020B0604020202020204" pitchFamily="34" charset="0"/>
              <a:buChar char="•"/>
              <a:defRPr sz="900"/>
            </a:lvl1pPr>
            <a:lvl2pPr>
              <a:defRPr sz="900"/>
            </a:lvl2pPr>
            <a:lvl3pPr>
              <a:defRPr sz="900"/>
            </a:lvl3pPr>
            <a:lvl4pPr>
              <a:defRPr sz="900"/>
            </a:lvl4pPr>
            <a:lvl5pPr>
              <a:defRPr sz="900"/>
            </a:lvl5pPr>
          </a:lstStyle>
          <a:p>
            <a:pPr lvl="0"/>
            <a:r>
              <a:rPr lang="en-US" dirty="0"/>
              <a:t>Description of portfolio or mission area</a:t>
            </a:r>
          </a:p>
          <a:p>
            <a:pPr marL="171450" marR="0" lvl="0" indent="-1714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Description of portfolio or mission area</a:t>
            </a:r>
          </a:p>
          <a:p>
            <a:pPr marL="171450" marR="0" lvl="0" indent="-1714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Description of portfolio or mission area</a:t>
            </a:r>
          </a:p>
          <a:p>
            <a:pPr lvl="0"/>
            <a:endParaRPr lang="en-US" dirty="0"/>
          </a:p>
        </p:txBody>
      </p:sp>
      <p:sp>
        <p:nvSpPr>
          <p:cNvPr id="17" name="Text Placeholder 164">
            <a:extLst>
              <a:ext uri="{FF2B5EF4-FFF2-40B4-BE49-F238E27FC236}">
                <a16:creationId xmlns:a16="http://schemas.microsoft.com/office/drawing/2014/main" id="{DFCA794C-5EEF-13A0-1893-0B108E91AFD4}"/>
              </a:ext>
            </a:extLst>
          </p:cNvPr>
          <p:cNvSpPr>
            <a:spLocks noGrp="1"/>
          </p:cNvSpPr>
          <p:nvPr>
            <p:ph type="body" sz="quarter" idx="20" hasCustomPrompt="1"/>
          </p:nvPr>
        </p:nvSpPr>
        <p:spPr>
          <a:xfrm>
            <a:off x="4429088" y="4128178"/>
            <a:ext cx="1661179" cy="343534"/>
          </a:xfrm>
          <a:prstGeom prst="rect">
            <a:avLst/>
          </a:prstGeom>
          <a:noFill/>
        </p:spPr>
        <p:txBody>
          <a:bodyPr/>
          <a:lstStyle>
            <a:lvl1pPr algn="ctr">
              <a:lnSpc>
                <a:spcPct val="100000"/>
              </a:lnSpc>
              <a:spcBef>
                <a:spcPts val="0"/>
              </a:spcBef>
              <a:defRPr sz="1000" b="1"/>
            </a:lvl1pPr>
          </a:lstStyle>
          <a:p>
            <a:r>
              <a:rPr lang="en-US" dirty="0">
                <a:latin typeface="Inter" panose="02000503000000020004" pitchFamily="2" charset="0"/>
                <a:ea typeface="Inter" panose="02000503000000020004" pitchFamily="2" charset="0"/>
              </a:rPr>
              <a:t>FirstName </a:t>
            </a:r>
            <a:br>
              <a:rPr lang="en-US" dirty="0">
                <a:latin typeface="Inter" panose="02000503000000020004" pitchFamily="2" charset="0"/>
                <a:ea typeface="Inter" panose="02000503000000020004" pitchFamily="2" charset="0"/>
              </a:rPr>
            </a:br>
            <a:r>
              <a:rPr lang="en-US" dirty="0">
                <a:latin typeface="Inter" panose="02000503000000020004" pitchFamily="2" charset="0"/>
                <a:ea typeface="Inter" panose="02000503000000020004" pitchFamily="2" charset="0"/>
              </a:rPr>
              <a:t>LastName</a:t>
            </a:r>
          </a:p>
        </p:txBody>
      </p:sp>
      <p:sp>
        <p:nvSpPr>
          <p:cNvPr id="18" name="Text Placeholder 165">
            <a:extLst>
              <a:ext uri="{FF2B5EF4-FFF2-40B4-BE49-F238E27FC236}">
                <a16:creationId xmlns:a16="http://schemas.microsoft.com/office/drawing/2014/main" id="{D3E67701-D898-DF3A-98DC-828EE58D48C7}"/>
              </a:ext>
            </a:extLst>
          </p:cNvPr>
          <p:cNvSpPr>
            <a:spLocks noGrp="1"/>
          </p:cNvSpPr>
          <p:nvPr>
            <p:ph type="body" sz="quarter" idx="21" hasCustomPrompt="1"/>
          </p:nvPr>
        </p:nvSpPr>
        <p:spPr>
          <a:xfrm>
            <a:off x="4425006" y="4471713"/>
            <a:ext cx="1669342" cy="312445"/>
          </a:xfrm>
          <a:prstGeom prst="rect">
            <a:avLst/>
          </a:prstGeom>
          <a:noFill/>
        </p:spPr>
        <p:txBody>
          <a:bodyPr/>
          <a:lstStyle>
            <a:lvl1pPr algn="ctr">
              <a:lnSpc>
                <a:spcPct val="100000"/>
              </a:lnSpc>
              <a:defRPr sz="900"/>
            </a:lvl1pPr>
          </a:lstStyle>
          <a:p>
            <a:r>
              <a:rPr lang="en-US" dirty="0">
                <a:solidFill>
                  <a:schemeClr val="tx1"/>
                </a:solidFill>
                <a:latin typeface="Inter" panose="02000503000000020004" pitchFamily="2" charset="0"/>
                <a:ea typeface="Inter" panose="02000503000000020004" pitchFamily="2" charset="0"/>
              </a:rPr>
              <a:t>Title goes here</a:t>
            </a:r>
          </a:p>
        </p:txBody>
      </p:sp>
      <p:sp>
        <p:nvSpPr>
          <p:cNvPr id="19" name="Content Placeholder 28">
            <a:extLst>
              <a:ext uri="{FF2B5EF4-FFF2-40B4-BE49-F238E27FC236}">
                <a16:creationId xmlns:a16="http://schemas.microsoft.com/office/drawing/2014/main" id="{EB61569D-454A-FB12-7D9F-D861BAC7FCC4}"/>
              </a:ext>
            </a:extLst>
          </p:cNvPr>
          <p:cNvSpPr>
            <a:spLocks noGrp="1"/>
          </p:cNvSpPr>
          <p:nvPr>
            <p:ph sz="quarter" idx="57" hasCustomPrompt="1"/>
          </p:nvPr>
        </p:nvSpPr>
        <p:spPr>
          <a:xfrm>
            <a:off x="4428905" y="4860671"/>
            <a:ext cx="1674813" cy="1192805"/>
          </a:xfrm>
          <a:prstGeom prst="rect">
            <a:avLst/>
          </a:prstGeom>
        </p:spPr>
        <p:txBody>
          <a:bodyPr lIns="0" rIns="0" bIns="0"/>
          <a:lstStyle>
            <a:lvl1pPr marL="171450" indent="-171450">
              <a:buFont typeface="Arial" panose="020B0604020202020204" pitchFamily="34" charset="0"/>
              <a:buChar char="•"/>
              <a:defRPr sz="900"/>
            </a:lvl1pPr>
            <a:lvl2pPr>
              <a:defRPr sz="900"/>
            </a:lvl2pPr>
            <a:lvl3pPr>
              <a:defRPr sz="900"/>
            </a:lvl3pPr>
            <a:lvl4pPr>
              <a:defRPr sz="900"/>
            </a:lvl4pPr>
            <a:lvl5pPr>
              <a:defRPr sz="900"/>
            </a:lvl5pPr>
          </a:lstStyle>
          <a:p>
            <a:pPr lvl="0"/>
            <a:r>
              <a:rPr lang="en-US" dirty="0"/>
              <a:t>Description of portfolio or mission area</a:t>
            </a:r>
          </a:p>
          <a:p>
            <a:pPr marL="171450" marR="0" lvl="0" indent="-1714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Description of portfolio or mission area</a:t>
            </a:r>
          </a:p>
          <a:p>
            <a:pPr marL="171450" marR="0" lvl="0" indent="-1714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Description of portfolio or mission area</a:t>
            </a:r>
          </a:p>
          <a:p>
            <a:pPr lvl="0"/>
            <a:endParaRPr lang="en-US" dirty="0"/>
          </a:p>
        </p:txBody>
      </p:sp>
      <p:sp>
        <p:nvSpPr>
          <p:cNvPr id="20" name="Content Placeholder 5">
            <a:extLst>
              <a:ext uri="{FF2B5EF4-FFF2-40B4-BE49-F238E27FC236}">
                <a16:creationId xmlns:a16="http://schemas.microsoft.com/office/drawing/2014/main" id="{1EEC3D83-2E70-619F-5197-2F491B5BAE9F}"/>
              </a:ext>
            </a:extLst>
          </p:cNvPr>
          <p:cNvSpPr>
            <a:spLocks noGrp="1"/>
          </p:cNvSpPr>
          <p:nvPr>
            <p:ph sz="quarter" idx="59" hasCustomPrompt="1"/>
          </p:nvPr>
        </p:nvSpPr>
        <p:spPr>
          <a:xfrm>
            <a:off x="6584476" y="2664653"/>
            <a:ext cx="828363" cy="182880"/>
          </a:xfrm>
          <a:prstGeom prst="rect">
            <a:avLst/>
          </a:prstGeom>
          <a:solidFill>
            <a:schemeClr val="tx1"/>
          </a:solidFill>
        </p:spPr>
        <p:txBody>
          <a:bodyPr lIns="91440" tIns="9144" bIns="0" anchor="ctr"/>
          <a:lstStyle>
            <a:lvl1pPr algn="l">
              <a:defRPr sz="900">
                <a:solidFill>
                  <a:schemeClr val="accent1"/>
                </a:solidFill>
              </a:defRPr>
            </a:lvl1pPr>
          </a:lstStyle>
          <a:p>
            <a:pPr lvl="0"/>
            <a:r>
              <a:rPr lang="en-US" dirty="0"/>
              <a:t>FUNCTION</a:t>
            </a:r>
          </a:p>
        </p:txBody>
      </p:sp>
      <p:sp>
        <p:nvSpPr>
          <p:cNvPr id="21" name="Text Placeholder 166">
            <a:extLst>
              <a:ext uri="{FF2B5EF4-FFF2-40B4-BE49-F238E27FC236}">
                <a16:creationId xmlns:a16="http://schemas.microsoft.com/office/drawing/2014/main" id="{7B7B98CA-260C-2BB1-3A62-59EFF516F24F}"/>
              </a:ext>
            </a:extLst>
          </p:cNvPr>
          <p:cNvSpPr>
            <a:spLocks noGrp="1"/>
          </p:cNvSpPr>
          <p:nvPr>
            <p:ph type="body" sz="quarter" idx="22" hasCustomPrompt="1"/>
          </p:nvPr>
        </p:nvSpPr>
        <p:spPr>
          <a:xfrm>
            <a:off x="7630519" y="3145921"/>
            <a:ext cx="1278601" cy="343530"/>
          </a:xfrm>
          <a:prstGeom prst="rect">
            <a:avLst/>
          </a:prstGeom>
          <a:noFill/>
        </p:spPr>
        <p:txBody>
          <a:bodyPr lIns="0" tIns="0" rIns="0"/>
          <a:lstStyle>
            <a:lvl1pPr algn="l">
              <a:lnSpc>
                <a:spcPct val="100000"/>
              </a:lnSpc>
              <a:spcBef>
                <a:spcPts val="0"/>
              </a:spcBef>
              <a:defRPr sz="1000" b="1"/>
            </a:lvl1pPr>
          </a:lstStyle>
          <a:p>
            <a:r>
              <a:rPr lang="en-US" dirty="0">
                <a:latin typeface="Inter" panose="02000503000000020004" pitchFamily="2" charset="0"/>
                <a:ea typeface="Inter" panose="02000503000000020004" pitchFamily="2" charset="0"/>
              </a:rPr>
              <a:t>FirstName </a:t>
            </a:r>
            <a:br>
              <a:rPr lang="en-US" dirty="0">
                <a:latin typeface="Inter" panose="02000503000000020004" pitchFamily="2" charset="0"/>
                <a:ea typeface="Inter" panose="02000503000000020004" pitchFamily="2" charset="0"/>
              </a:rPr>
            </a:br>
            <a:r>
              <a:rPr lang="en-US" dirty="0">
                <a:latin typeface="Inter" panose="02000503000000020004" pitchFamily="2" charset="0"/>
                <a:ea typeface="Inter" panose="02000503000000020004" pitchFamily="2" charset="0"/>
              </a:rPr>
              <a:t>LastName</a:t>
            </a:r>
          </a:p>
        </p:txBody>
      </p:sp>
      <p:sp>
        <p:nvSpPr>
          <p:cNvPr id="22" name="Text Placeholder 167">
            <a:extLst>
              <a:ext uri="{FF2B5EF4-FFF2-40B4-BE49-F238E27FC236}">
                <a16:creationId xmlns:a16="http://schemas.microsoft.com/office/drawing/2014/main" id="{1E5F589F-06A3-5989-8FD4-31B0CB6D18E7}"/>
              </a:ext>
            </a:extLst>
          </p:cNvPr>
          <p:cNvSpPr>
            <a:spLocks noGrp="1"/>
          </p:cNvSpPr>
          <p:nvPr>
            <p:ph type="body" sz="quarter" idx="23" hasCustomPrompt="1"/>
          </p:nvPr>
        </p:nvSpPr>
        <p:spPr>
          <a:xfrm>
            <a:off x="7630517" y="3489456"/>
            <a:ext cx="1284883" cy="312445"/>
          </a:xfrm>
          <a:prstGeom prst="rect">
            <a:avLst/>
          </a:prstGeom>
          <a:noFill/>
        </p:spPr>
        <p:txBody>
          <a:bodyPr lIns="0" tIns="0" rIns="0"/>
          <a:lstStyle>
            <a:lvl1pPr algn="l">
              <a:lnSpc>
                <a:spcPct val="100000"/>
              </a:lnSpc>
              <a:defRPr sz="900"/>
            </a:lvl1pPr>
          </a:lstStyle>
          <a:p>
            <a:r>
              <a:rPr lang="en-US" dirty="0">
                <a:solidFill>
                  <a:schemeClr val="tx1"/>
                </a:solidFill>
                <a:latin typeface="Inter" panose="02000503000000020004" pitchFamily="2" charset="0"/>
                <a:ea typeface="Inter" panose="02000503000000020004" pitchFamily="2" charset="0"/>
              </a:rPr>
              <a:t>Title goes here</a:t>
            </a:r>
          </a:p>
        </p:txBody>
      </p:sp>
      <p:sp>
        <p:nvSpPr>
          <p:cNvPr id="23" name="Content Placeholder 5">
            <a:extLst>
              <a:ext uri="{FF2B5EF4-FFF2-40B4-BE49-F238E27FC236}">
                <a16:creationId xmlns:a16="http://schemas.microsoft.com/office/drawing/2014/main" id="{81037439-65F5-0CF6-E4C0-45532DD34DA3}"/>
              </a:ext>
            </a:extLst>
          </p:cNvPr>
          <p:cNvSpPr>
            <a:spLocks noGrp="1"/>
          </p:cNvSpPr>
          <p:nvPr>
            <p:ph sz="quarter" idx="64" hasCustomPrompt="1"/>
          </p:nvPr>
        </p:nvSpPr>
        <p:spPr>
          <a:xfrm>
            <a:off x="6584476" y="4282930"/>
            <a:ext cx="828363" cy="182880"/>
          </a:xfrm>
          <a:prstGeom prst="rect">
            <a:avLst/>
          </a:prstGeom>
          <a:solidFill>
            <a:schemeClr val="tx1"/>
          </a:solidFill>
        </p:spPr>
        <p:txBody>
          <a:bodyPr lIns="91440" tIns="9144" bIns="0" anchor="ctr"/>
          <a:lstStyle>
            <a:lvl1pPr algn="l">
              <a:defRPr sz="900">
                <a:solidFill>
                  <a:schemeClr val="accent1"/>
                </a:solidFill>
              </a:defRPr>
            </a:lvl1pPr>
          </a:lstStyle>
          <a:p>
            <a:pPr lvl="0"/>
            <a:r>
              <a:rPr lang="en-US" dirty="0"/>
              <a:t>FUNCTION</a:t>
            </a:r>
          </a:p>
        </p:txBody>
      </p:sp>
      <p:sp>
        <p:nvSpPr>
          <p:cNvPr id="24" name="Text Placeholder 166">
            <a:extLst>
              <a:ext uri="{FF2B5EF4-FFF2-40B4-BE49-F238E27FC236}">
                <a16:creationId xmlns:a16="http://schemas.microsoft.com/office/drawing/2014/main" id="{ABCBF6E2-E67F-BBFD-2EA3-A5F1AF44AE95}"/>
              </a:ext>
            </a:extLst>
          </p:cNvPr>
          <p:cNvSpPr>
            <a:spLocks noGrp="1"/>
          </p:cNvSpPr>
          <p:nvPr>
            <p:ph type="body" sz="quarter" idx="62" hasCustomPrompt="1"/>
          </p:nvPr>
        </p:nvSpPr>
        <p:spPr>
          <a:xfrm>
            <a:off x="7630519" y="4764198"/>
            <a:ext cx="1284881" cy="343526"/>
          </a:xfrm>
          <a:prstGeom prst="rect">
            <a:avLst/>
          </a:prstGeom>
          <a:noFill/>
        </p:spPr>
        <p:txBody>
          <a:bodyPr lIns="0" tIns="0" rIns="0"/>
          <a:lstStyle>
            <a:lvl1pPr algn="l">
              <a:lnSpc>
                <a:spcPct val="100000"/>
              </a:lnSpc>
              <a:spcBef>
                <a:spcPts val="0"/>
              </a:spcBef>
              <a:defRPr sz="1000" b="1"/>
            </a:lvl1pPr>
          </a:lstStyle>
          <a:p>
            <a:r>
              <a:rPr lang="en-US" dirty="0">
                <a:latin typeface="Inter" panose="02000503000000020004" pitchFamily="2" charset="0"/>
                <a:ea typeface="Inter" panose="02000503000000020004" pitchFamily="2" charset="0"/>
              </a:rPr>
              <a:t>FirstName </a:t>
            </a:r>
            <a:br>
              <a:rPr lang="en-US" dirty="0">
                <a:latin typeface="Inter" panose="02000503000000020004" pitchFamily="2" charset="0"/>
                <a:ea typeface="Inter" panose="02000503000000020004" pitchFamily="2" charset="0"/>
              </a:rPr>
            </a:br>
            <a:r>
              <a:rPr lang="en-US" dirty="0">
                <a:latin typeface="Inter" panose="02000503000000020004" pitchFamily="2" charset="0"/>
                <a:ea typeface="Inter" panose="02000503000000020004" pitchFamily="2" charset="0"/>
              </a:rPr>
              <a:t>LastName</a:t>
            </a:r>
          </a:p>
        </p:txBody>
      </p:sp>
      <p:sp>
        <p:nvSpPr>
          <p:cNvPr id="25" name="Text Placeholder 167">
            <a:extLst>
              <a:ext uri="{FF2B5EF4-FFF2-40B4-BE49-F238E27FC236}">
                <a16:creationId xmlns:a16="http://schemas.microsoft.com/office/drawing/2014/main" id="{A29CC479-DEF6-2FB9-4344-6B05AE11E65A}"/>
              </a:ext>
            </a:extLst>
          </p:cNvPr>
          <p:cNvSpPr>
            <a:spLocks noGrp="1"/>
          </p:cNvSpPr>
          <p:nvPr>
            <p:ph type="body" sz="quarter" idx="63" hasCustomPrompt="1"/>
          </p:nvPr>
        </p:nvSpPr>
        <p:spPr>
          <a:xfrm>
            <a:off x="7630517" y="5107733"/>
            <a:ext cx="1291193" cy="312445"/>
          </a:xfrm>
          <a:prstGeom prst="rect">
            <a:avLst/>
          </a:prstGeom>
          <a:noFill/>
        </p:spPr>
        <p:txBody>
          <a:bodyPr lIns="0" tIns="0" rIns="0"/>
          <a:lstStyle>
            <a:lvl1pPr algn="l">
              <a:lnSpc>
                <a:spcPct val="100000"/>
              </a:lnSpc>
              <a:defRPr sz="900"/>
            </a:lvl1pPr>
          </a:lstStyle>
          <a:p>
            <a:r>
              <a:rPr lang="en-US" dirty="0">
                <a:solidFill>
                  <a:schemeClr val="tx1"/>
                </a:solidFill>
                <a:latin typeface="Inter" panose="02000503000000020004" pitchFamily="2" charset="0"/>
                <a:ea typeface="Inter" panose="02000503000000020004" pitchFamily="2" charset="0"/>
              </a:rPr>
              <a:t>Title goes here</a:t>
            </a:r>
          </a:p>
        </p:txBody>
      </p:sp>
      <p:sp>
        <p:nvSpPr>
          <p:cNvPr id="26" name="Content Placeholder 5">
            <a:extLst>
              <a:ext uri="{FF2B5EF4-FFF2-40B4-BE49-F238E27FC236}">
                <a16:creationId xmlns:a16="http://schemas.microsoft.com/office/drawing/2014/main" id="{4057A818-7CDC-DADE-D7FB-CD2A9690AC11}"/>
              </a:ext>
            </a:extLst>
          </p:cNvPr>
          <p:cNvSpPr>
            <a:spLocks noGrp="1"/>
          </p:cNvSpPr>
          <p:nvPr>
            <p:ph sz="quarter" idx="68" hasCustomPrompt="1"/>
          </p:nvPr>
        </p:nvSpPr>
        <p:spPr>
          <a:xfrm>
            <a:off x="9119124" y="2664653"/>
            <a:ext cx="828363" cy="182880"/>
          </a:xfrm>
          <a:prstGeom prst="rect">
            <a:avLst/>
          </a:prstGeom>
          <a:solidFill>
            <a:schemeClr val="tx1"/>
          </a:solidFill>
        </p:spPr>
        <p:txBody>
          <a:bodyPr lIns="91440" tIns="9144" bIns="0" anchor="ctr"/>
          <a:lstStyle>
            <a:lvl1pPr algn="l">
              <a:defRPr sz="900">
                <a:solidFill>
                  <a:schemeClr val="accent1"/>
                </a:solidFill>
              </a:defRPr>
            </a:lvl1pPr>
          </a:lstStyle>
          <a:p>
            <a:pPr lvl="0"/>
            <a:r>
              <a:rPr lang="en-US" dirty="0"/>
              <a:t>FUNCTION</a:t>
            </a:r>
          </a:p>
        </p:txBody>
      </p:sp>
      <p:sp>
        <p:nvSpPr>
          <p:cNvPr id="27" name="Text Placeholder 166">
            <a:extLst>
              <a:ext uri="{FF2B5EF4-FFF2-40B4-BE49-F238E27FC236}">
                <a16:creationId xmlns:a16="http://schemas.microsoft.com/office/drawing/2014/main" id="{CC403288-7356-F8A9-A893-02F42FA6C2FA}"/>
              </a:ext>
            </a:extLst>
          </p:cNvPr>
          <p:cNvSpPr>
            <a:spLocks noGrp="1"/>
          </p:cNvSpPr>
          <p:nvPr>
            <p:ph type="body" sz="quarter" idx="66" hasCustomPrompt="1"/>
          </p:nvPr>
        </p:nvSpPr>
        <p:spPr>
          <a:xfrm>
            <a:off x="10165167" y="3145921"/>
            <a:ext cx="1228850" cy="343527"/>
          </a:xfrm>
          <a:prstGeom prst="rect">
            <a:avLst/>
          </a:prstGeom>
          <a:noFill/>
        </p:spPr>
        <p:txBody>
          <a:bodyPr lIns="0" tIns="0" rIns="0"/>
          <a:lstStyle>
            <a:lvl1pPr algn="l">
              <a:lnSpc>
                <a:spcPct val="100000"/>
              </a:lnSpc>
              <a:spcBef>
                <a:spcPts val="0"/>
              </a:spcBef>
              <a:defRPr sz="1000" b="1"/>
            </a:lvl1pPr>
          </a:lstStyle>
          <a:p>
            <a:r>
              <a:rPr lang="en-US" dirty="0">
                <a:latin typeface="Inter" panose="02000503000000020004" pitchFamily="2" charset="0"/>
                <a:ea typeface="Inter" panose="02000503000000020004" pitchFamily="2" charset="0"/>
              </a:rPr>
              <a:t>FirstName </a:t>
            </a:r>
            <a:br>
              <a:rPr lang="en-US" dirty="0">
                <a:latin typeface="Inter" panose="02000503000000020004" pitchFamily="2" charset="0"/>
                <a:ea typeface="Inter" panose="02000503000000020004" pitchFamily="2" charset="0"/>
              </a:rPr>
            </a:br>
            <a:r>
              <a:rPr lang="en-US" dirty="0">
                <a:latin typeface="Inter" panose="02000503000000020004" pitchFamily="2" charset="0"/>
                <a:ea typeface="Inter" panose="02000503000000020004" pitchFamily="2" charset="0"/>
              </a:rPr>
              <a:t>LastName</a:t>
            </a:r>
          </a:p>
        </p:txBody>
      </p:sp>
      <p:sp>
        <p:nvSpPr>
          <p:cNvPr id="28" name="Text Placeholder 167">
            <a:extLst>
              <a:ext uri="{FF2B5EF4-FFF2-40B4-BE49-F238E27FC236}">
                <a16:creationId xmlns:a16="http://schemas.microsoft.com/office/drawing/2014/main" id="{7E375142-6C39-0E78-236E-856F9ED41F0F}"/>
              </a:ext>
            </a:extLst>
          </p:cNvPr>
          <p:cNvSpPr>
            <a:spLocks noGrp="1"/>
          </p:cNvSpPr>
          <p:nvPr>
            <p:ph type="body" sz="quarter" idx="67" hasCustomPrompt="1"/>
          </p:nvPr>
        </p:nvSpPr>
        <p:spPr>
          <a:xfrm>
            <a:off x="10165165" y="3489456"/>
            <a:ext cx="1234887" cy="312445"/>
          </a:xfrm>
          <a:prstGeom prst="rect">
            <a:avLst/>
          </a:prstGeom>
          <a:noFill/>
        </p:spPr>
        <p:txBody>
          <a:bodyPr lIns="0" tIns="0" rIns="0"/>
          <a:lstStyle>
            <a:lvl1pPr algn="l">
              <a:lnSpc>
                <a:spcPct val="100000"/>
              </a:lnSpc>
              <a:defRPr sz="900"/>
            </a:lvl1pPr>
          </a:lstStyle>
          <a:p>
            <a:r>
              <a:rPr lang="en-US" dirty="0">
                <a:solidFill>
                  <a:schemeClr val="tx1"/>
                </a:solidFill>
                <a:latin typeface="Inter" panose="02000503000000020004" pitchFamily="2" charset="0"/>
                <a:ea typeface="Inter" panose="02000503000000020004" pitchFamily="2" charset="0"/>
              </a:rPr>
              <a:t>Title goes here</a:t>
            </a:r>
          </a:p>
        </p:txBody>
      </p:sp>
      <p:sp>
        <p:nvSpPr>
          <p:cNvPr id="29" name="Content Placeholder 5">
            <a:extLst>
              <a:ext uri="{FF2B5EF4-FFF2-40B4-BE49-F238E27FC236}">
                <a16:creationId xmlns:a16="http://schemas.microsoft.com/office/drawing/2014/main" id="{0A079208-8724-0D72-A3FA-D1B72FB1D90E}"/>
              </a:ext>
            </a:extLst>
          </p:cNvPr>
          <p:cNvSpPr>
            <a:spLocks noGrp="1"/>
          </p:cNvSpPr>
          <p:nvPr>
            <p:ph sz="quarter" idx="72" hasCustomPrompt="1"/>
          </p:nvPr>
        </p:nvSpPr>
        <p:spPr>
          <a:xfrm>
            <a:off x="9119124" y="4282930"/>
            <a:ext cx="828363" cy="182880"/>
          </a:xfrm>
          <a:prstGeom prst="rect">
            <a:avLst/>
          </a:prstGeom>
          <a:solidFill>
            <a:schemeClr val="tx1"/>
          </a:solidFill>
        </p:spPr>
        <p:txBody>
          <a:bodyPr lIns="91440" tIns="9144" bIns="0" anchor="ctr"/>
          <a:lstStyle>
            <a:lvl1pPr algn="l">
              <a:defRPr sz="900">
                <a:solidFill>
                  <a:schemeClr val="accent1"/>
                </a:solidFill>
              </a:defRPr>
            </a:lvl1pPr>
          </a:lstStyle>
          <a:p>
            <a:pPr lvl="0"/>
            <a:r>
              <a:rPr lang="en-US" dirty="0"/>
              <a:t>FUNCTION</a:t>
            </a:r>
          </a:p>
        </p:txBody>
      </p:sp>
      <p:sp>
        <p:nvSpPr>
          <p:cNvPr id="30" name="Text Placeholder 166">
            <a:extLst>
              <a:ext uri="{FF2B5EF4-FFF2-40B4-BE49-F238E27FC236}">
                <a16:creationId xmlns:a16="http://schemas.microsoft.com/office/drawing/2014/main" id="{F9AA7EC5-8A22-7925-2E55-44055CFD7973}"/>
              </a:ext>
            </a:extLst>
          </p:cNvPr>
          <p:cNvSpPr>
            <a:spLocks noGrp="1"/>
          </p:cNvSpPr>
          <p:nvPr>
            <p:ph type="body" sz="quarter" idx="70" hasCustomPrompt="1"/>
          </p:nvPr>
        </p:nvSpPr>
        <p:spPr>
          <a:xfrm>
            <a:off x="10165167" y="4764198"/>
            <a:ext cx="1234885" cy="343526"/>
          </a:xfrm>
          <a:prstGeom prst="rect">
            <a:avLst/>
          </a:prstGeom>
          <a:noFill/>
        </p:spPr>
        <p:txBody>
          <a:bodyPr lIns="0" tIns="0" rIns="0"/>
          <a:lstStyle>
            <a:lvl1pPr algn="l">
              <a:lnSpc>
                <a:spcPct val="100000"/>
              </a:lnSpc>
              <a:spcBef>
                <a:spcPts val="0"/>
              </a:spcBef>
              <a:defRPr sz="1000" b="1"/>
            </a:lvl1pPr>
          </a:lstStyle>
          <a:p>
            <a:r>
              <a:rPr lang="en-US" dirty="0">
                <a:latin typeface="Inter" panose="02000503000000020004" pitchFamily="2" charset="0"/>
                <a:ea typeface="Inter" panose="02000503000000020004" pitchFamily="2" charset="0"/>
              </a:rPr>
              <a:t>FirstName </a:t>
            </a:r>
            <a:br>
              <a:rPr lang="en-US" dirty="0">
                <a:latin typeface="Inter" panose="02000503000000020004" pitchFamily="2" charset="0"/>
                <a:ea typeface="Inter" panose="02000503000000020004" pitchFamily="2" charset="0"/>
              </a:rPr>
            </a:br>
            <a:r>
              <a:rPr lang="en-US" dirty="0">
                <a:latin typeface="Inter" panose="02000503000000020004" pitchFamily="2" charset="0"/>
                <a:ea typeface="Inter" panose="02000503000000020004" pitchFamily="2" charset="0"/>
              </a:rPr>
              <a:t>LastName</a:t>
            </a:r>
          </a:p>
        </p:txBody>
      </p:sp>
      <p:sp>
        <p:nvSpPr>
          <p:cNvPr id="31" name="Text Placeholder 167">
            <a:extLst>
              <a:ext uri="{FF2B5EF4-FFF2-40B4-BE49-F238E27FC236}">
                <a16:creationId xmlns:a16="http://schemas.microsoft.com/office/drawing/2014/main" id="{E42BCDE9-0B65-FA60-075F-3CAE14FD4C3C}"/>
              </a:ext>
            </a:extLst>
          </p:cNvPr>
          <p:cNvSpPr>
            <a:spLocks noGrp="1"/>
          </p:cNvSpPr>
          <p:nvPr>
            <p:ph type="body" sz="quarter" idx="71" hasCustomPrompt="1"/>
          </p:nvPr>
        </p:nvSpPr>
        <p:spPr>
          <a:xfrm>
            <a:off x="10165166" y="5107733"/>
            <a:ext cx="1240952" cy="312445"/>
          </a:xfrm>
          <a:prstGeom prst="rect">
            <a:avLst/>
          </a:prstGeom>
          <a:noFill/>
        </p:spPr>
        <p:txBody>
          <a:bodyPr lIns="0" tIns="0" rIns="0"/>
          <a:lstStyle>
            <a:lvl1pPr algn="l">
              <a:lnSpc>
                <a:spcPct val="100000"/>
              </a:lnSpc>
              <a:defRPr sz="900"/>
            </a:lvl1pPr>
          </a:lstStyle>
          <a:p>
            <a:r>
              <a:rPr lang="en-US" dirty="0">
                <a:solidFill>
                  <a:schemeClr val="tx1"/>
                </a:solidFill>
                <a:latin typeface="Inter" panose="02000503000000020004" pitchFamily="2" charset="0"/>
                <a:ea typeface="Inter" panose="02000503000000020004" pitchFamily="2" charset="0"/>
              </a:rPr>
              <a:t>Title goes here</a:t>
            </a:r>
          </a:p>
        </p:txBody>
      </p:sp>
      <p:cxnSp>
        <p:nvCxnSpPr>
          <p:cNvPr id="32" name="Straight Connector 31">
            <a:extLst>
              <a:ext uri="{FF2B5EF4-FFF2-40B4-BE49-F238E27FC236}">
                <a16:creationId xmlns:a16="http://schemas.microsoft.com/office/drawing/2014/main" id="{58FD9024-2EB5-ACC4-6659-AE13A6308763}"/>
              </a:ext>
              <a:ext uri="{C183D7F6-B498-43B3-948B-1728B52AA6E4}">
                <adec:decorative xmlns:adec="http://schemas.microsoft.com/office/drawing/2017/decorative" val="1"/>
              </a:ext>
            </a:extLst>
          </p:cNvPr>
          <p:cNvCxnSpPr>
            <a:cxnSpLocks/>
          </p:cNvCxnSpPr>
          <p:nvPr userDrawn="1"/>
        </p:nvCxnSpPr>
        <p:spPr>
          <a:xfrm>
            <a:off x="914400" y="2834134"/>
            <a:ext cx="5181600"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5AF89A9C-8E8D-FFCD-2C6B-9F0A6765D142}"/>
              </a:ext>
              <a:ext uri="{C183D7F6-B498-43B3-948B-1728B52AA6E4}">
                <adec:decorative xmlns:adec="http://schemas.microsoft.com/office/drawing/2017/decorative" val="1"/>
              </a:ext>
            </a:extLst>
          </p:cNvPr>
          <p:cNvCxnSpPr>
            <a:cxnSpLocks/>
          </p:cNvCxnSpPr>
          <p:nvPr userDrawn="1"/>
        </p:nvCxnSpPr>
        <p:spPr>
          <a:xfrm>
            <a:off x="930693" y="4791071"/>
            <a:ext cx="1669289"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8159EE68-CECB-D263-64FE-8C5E7CB7BF85}"/>
              </a:ext>
              <a:ext uri="{C183D7F6-B498-43B3-948B-1728B52AA6E4}">
                <adec:decorative xmlns:adec="http://schemas.microsoft.com/office/drawing/2017/decorative" val="1"/>
              </a:ext>
            </a:extLst>
          </p:cNvPr>
          <p:cNvCxnSpPr>
            <a:cxnSpLocks/>
          </p:cNvCxnSpPr>
          <p:nvPr userDrawn="1"/>
        </p:nvCxnSpPr>
        <p:spPr>
          <a:xfrm>
            <a:off x="2671017" y="4791071"/>
            <a:ext cx="1669289"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BF55D9E-6255-4E5E-6362-DBB7FFEA650B}"/>
              </a:ext>
              <a:ext uri="{C183D7F6-B498-43B3-948B-1728B52AA6E4}">
                <adec:decorative xmlns:adec="http://schemas.microsoft.com/office/drawing/2017/decorative" val="1"/>
              </a:ext>
            </a:extLst>
          </p:cNvPr>
          <p:cNvCxnSpPr>
            <a:cxnSpLocks/>
          </p:cNvCxnSpPr>
          <p:nvPr userDrawn="1"/>
        </p:nvCxnSpPr>
        <p:spPr>
          <a:xfrm>
            <a:off x="4426711" y="4791071"/>
            <a:ext cx="1669289"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C8AD26EC-9E25-C15D-CD7A-9B690C3BF0BA}"/>
              </a:ext>
              <a:ext uri="{C183D7F6-B498-43B3-948B-1728B52AA6E4}">
                <adec:decorative xmlns:adec="http://schemas.microsoft.com/office/drawing/2017/decorative" val="1"/>
              </a:ext>
            </a:extLst>
          </p:cNvPr>
          <p:cNvCxnSpPr>
            <a:cxnSpLocks/>
          </p:cNvCxnSpPr>
          <p:nvPr userDrawn="1"/>
        </p:nvCxnSpPr>
        <p:spPr>
          <a:xfrm>
            <a:off x="6584476" y="2847533"/>
            <a:ext cx="2340288"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F1925AB0-20ED-4F7A-FF12-C0C0A6AEB60E}"/>
              </a:ext>
              <a:ext uri="{C183D7F6-B498-43B3-948B-1728B52AA6E4}">
                <adec:decorative xmlns:adec="http://schemas.microsoft.com/office/drawing/2017/decorative" val="1"/>
              </a:ext>
            </a:extLst>
          </p:cNvPr>
          <p:cNvCxnSpPr>
            <a:cxnSpLocks/>
          </p:cNvCxnSpPr>
          <p:nvPr userDrawn="1"/>
        </p:nvCxnSpPr>
        <p:spPr>
          <a:xfrm>
            <a:off x="9119124" y="2847533"/>
            <a:ext cx="2316642"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53B7803A-095F-B16E-41E0-0365C17AFDAD}"/>
              </a:ext>
              <a:ext uri="{C183D7F6-B498-43B3-948B-1728B52AA6E4}">
                <adec:decorative xmlns:adec="http://schemas.microsoft.com/office/drawing/2017/decorative" val="1"/>
              </a:ext>
            </a:extLst>
          </p:cNvPr>
          <p:cNvCxnSpPr>
            <a:cxnSpLocks/>
          </p:cNvCxnSpPr>
          <p:nvPr userDrawn="1"/>
        </p:nvCxnSpPr>
        <p:spPr>
          <a:xfrm>
            <a:off x="6584476" y="4465810"/>
            <a:ext cx="2340288"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CE20183D-B937-65D3-6C39-2B4060A8F4CB}"/>
              </a:ext>
              <a:ext uri="{C183D7F6-B498-43B3-948B-1728B52AA6E4}">
                <adec:decorative xmlns:adec="http://schemas.microsoft.com/office/drawing/2017/decorative" val="1"/>
              </a:ext>
            </a:extLst>
          </p:cNvPr>
          <p:cNvCxnSpPr>
            <a:cxnSpLocks/>
          </p:cNvCxnSpPr>
          <p:nvPr userDrawn="1"/>
        </p:nvCxnSpPr>
        <p:spPr>
          <a:xfrm>
            <a:off x="9119124" y="4465810"/>
            <a:ext cx="2316642"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40" name="Picture Placeholder 13">
            <a:extLst>
              <a:ext uri="{FF2B5EF4-FFF2-40B4-BE49-F238E27FC236}">
                <a16:creationId xmlns:a16="http://schemas.microsoft.com/office/drawing/2014/main" id="{60962886-91FF-2937-C395-5DE457A5EBE3}"/>
              </a:ext>
              <a:ext uri="{C183D7F6-B498-43B3-948B-1728B52AA6E4}">
                <adec:decorative xmlns:adec="http://schemas.microsoft.com/office/drawing/2017/decorative" val="1"/>
              </a:ext>
            </a:extLst>
          </p:cNvPr>
          <p:cNvSpPr>
            <a:spLocks noGrp="1" noChangeAspect="1"/>
          </p:cNvSpPr>
          <p:nvPr>
            <p:ph type="pic" sz="quarter" idx="51" hasCustomPrompt="1"/>
          </p:nvPr>
        </p:nvSpPr>
        <p:spPr>
          <a:xfrm>
            <a:off x="6578710" y="1060068"/>
            <a:ext cx="955212" cy="955212"/>
          </a:xfrm>
          <a:prstGeom prst="ellipse">
            <a:avLst/>
          </a:prstGeom>
          <a:solidFill>
            <a:schemeClr val="bg2"/>
          </a:solidFill>
          <a:ln w="19050">
            <a:noFill/>
          </a:ln>
        </p:spPr>
        <p:txBody>
          <a:bodyPr lIns="0" tIns="0" rIns="0" bIns="0">
            <a:normAutofit/>
          </a:bodyPr>
          <a:lstStyle>
            <a:lvl1pPr marL="0" indent="0" algn="ctr">
              <a:buNone/>
              <a:defRPr sz="600">
                <a:solidFill>
                  <a:schemeClr val="tx1"/>
                </a:solidFill>
                <a:latin typeface="Inter" panose="02000503000000020004" pitchFamily="2" charset="0"/>
                <a:ea typeface="Inter" panose="02000503000000020004" pitchFamily="2" charset="0"/>
              </a:defRPr>
            </a:lvl1pPr>
          </a:lstStyle>
          <a:p>
            <a:r>
              <a:rPr lang="en-US"/>
              <a:t>headshot</a:t>
            </a:r>
          </a:p>
        </p:txBody>
      </p:sp>
      <p:sp>
        <p:nvSpPr>
          <p:cNvPr id="41" name="Picture Placeholder 13">
            <a:extLst>
              <a:ext uri="{FF2B5EF4-FFF2-40B4-BE49-F238E27FC236}">
                <a16:creationId xmlns:a16="http://schemas.microsoft.com/office/drawing/2014/main" id="{9FF53EAB-FF1F-6405-2BF5-E2F44098D2E5}"/>
              </a:ext>
              <a:ext uri="{C183D7F6-B498-43B3-948B-1728B52AA6E4}">
                <adec:decorative xmlns:adec="http://schemas.microsoft.com/office/drawing/2017/decorative" val="1"/>
              </a:ext>
            </a:extLst>
          </p:cNvPr>
          <p:cNvSpPr>
            <a:spLocks noGrp="1" noChangeAspect="1"/>
          </p:cNvSpPr>
          <p:nvPr>
            <p:ph type="pic" sz="quarter" idx="52" hasCustomPrompt="1"/>
          </p:nvPr>
        </p:nvSpPr>
        <p:spPr>
          <a:xfrm>
            <a:off x="1288149" y="3001199"/>
            <a:ext cx="955212" cy="955212"/>
          </a:xfrm>
          <a:prstGeom prst="ellipse">
            <a:avLst/>
          </a:prstGeom>
          <a:solidFill>
            <a:schemeClr val="bg2"/>
          </a:solidFill>
          <a:ln w="19050">
            <a:noFill/>
          </a:ln>
        </p:spPr>
        <p:txBody>
          <a:bodyPr lIns="0" tIns="0" rIns="0" bIns="0">
            <a:normAutofit/>
          </a:bodyPr>
          <a:lstStyle>
            <a:lvl1pPr marL="0" indent="0" algn="ctr">
              <a:buNone/>
              <a:defRPr sz="600">
                <a:solidFill>
                  <a:schemeClr val="tx1"/>
                </a:solidFill>
                <a:latin typeface="Inter" panose="02000503000000020004" pitchFamily="2" charset="0"/>
                <a:ea typeface="Inter" panose="02000503000000020004" pitchFamily="2" charset="0"/>
              </a:defRPr>
            </a:lvl1pPr>
          </a:lstStyle>
          <a:p>
            <a:r>
              <a:rPr lang="en-US"/>
              <a:t>headshot</a:t>
            </a:r>
          </a:p>
        </p:txBody>
      </p:sp>
      <p:sp>
        <p:nvSpPr>
          <p:cNvPr id="42" name="Picture Placeholder 13">
            <a:extLst>
              <a:ext uri="{FF2B5EF4-FFF2-40B4-BE49-F238E27FC236}">
                <a16:creationId xmlns:a16="http://schemas.microsoft.com/office/drawing/2014/main" id="{B6CF6962-CD37-869B-05B8-E3BB818D8A5F}"/>
              </a:ext>
              <a:ext uri="{C183D7F6-B498-43B3-948B-1728B52AA6E4}">
                <adec:decorative xmlns:adec="http://schemas.microsoft.com/office/drawing/2017/decorative" val="1"/>
              </a:ext>
            </a:extLst>
          </p:cNvPr>
          <p:cNvSpPr>
            <a:spLocks noGrp="1" noChangeAspect="1"/>
          </p:cNvSpPr>
          <p:nvPr>
            <p:ph type="pic" sz="quarter" idx="53" hasCustomPrompt="1"/>
          </p:nvPr>
        </p:nvSpPr>
        <p:spPr>
          <a:xfrm>
            <a:off x="3022840" y="3001199"/>
            <a:ext cx="955212" cy="955212"/>
          </a:xfrm>
          <a:prstGeom prst="ellipse">
            <a:avLst/>
          </a:prstGeom>
          <a:solidFill>
            <a:schemeClr val="bg2"/>
          </a:solidFill>
          <a:ln w="19050">
            <a:noFill/>
          </a:ln>
        </p:spPr>
        <p:txBody>
          <a:bodyPr lIns="0" tIns="0" rIns="0" bIns="0">
            <a:normAutofit/>
          </a:bodyPr>
          <a:lstStyle>
            <a:lvl1pPr marL="0" indent="0" algn="ctr">
              <a:buNone/>
              <a:defRPr sz="600">
                <a:solidFill>
                  <a:schemeClr val="tx1"/>
                </a:solidFill>
                <a:latin typeface="Inter" panose="02000503000000020004" pitchFamily="2" charset="0"/>
                <a:ea typeface="Inter" panose="02000503000000020004" pitchFamily="2" charset="0"/>
              </a:defRPr>
            </a:lvl1pPr>
          </a:lstStyle>
          <a:p>
            <a:r>
              <a:rPr lang="en-US"/>
              <a:t>headshot</a:t>
            </a:r>
          </a:p>
        </p:txBody>
      </p:sp>
      <p:sp>
        <p:nvSpPr>
          <p:cNvPr id="43" name="Picture Placeholder 13">
            <a:extLst>
              <a:ext uri="{FF2B5EF4-FFF2-40B4-BE49-F238E27FC236}">
                <a16:creationId xmlns:a16="http://schemas.microsoft.com/office/drawing/2014/main" id="{C584AD03-B8A3-F405-9CA3-5062EC941765}"/>
              </a:ext>
              <a:ext uri="{C183D7F6-B498-43B3-948B-1728B52AA6E4}">
                <adec:decorative xmlns:adec="http://schemas.microsoft.com/office/drawing/2017/decorative" val="1"/>
              </a:ext>
            </a:extLst>
          </p:cNvPr>
          <p:cNvSpPr>
            <a:spLocks noGrp="1" noChangeAspect="1"/>
          </p:cNvSpPr>
          <p:nvPr>
            <p:ph type="pic" sz="quarter" idx="54" hasCustomPrompt="1"/>
          </p:nvPr>
        </p:nvSpPr>
        <p:spPr>
          <a:xfrm>
            <a:off x="4782071" y="3001199"/>
            <a:ext cx="955212" cy="955212"/>
          </a:xfrm>
          <a:prstGeom prst="ellipse">
            <a:avLst/>
          </a:prstGeom>
          <a:solidFill>
            <a:schemeClr val="bg2"/>
          </a:solidFill>
          <a:ln w="19050">
            <a:noFill/>
          </a:ln>
        </p:spPr>
        <p:txBody>
          <a:bodyPr lIns="0" tIns="0" rIns="0" bIns="0">
            <a:normAutofit/>
          </a:bodyPr>
          <a:lstStyle>
            <a:lvl1pPr marL="0" indent="0" algn="ctr">
              <a:buNone/>
              <a:defRPr sz="600">
                <a:solidFill>
                  <a:schemeClr val="tx1"/>
                </a:solidFill>
                <a:latin typeface="Inter" panose="02000503000000020004" pitchFamily="2" charset="0"/>
                <a:ea typeface="Inter" panose="02000503000000020004" pitchFamily="2" charset="0"/>
              </a:defRPr>
            </a:lvl1pPr>
          </a:lstStyle>
          <a:p>
            <a:r>
              <a:rPr lang="en-US"/>
              <a:t>headshot</a:t>
            </a:r>
          </a:p>
        </p:txBody>
      </p:sp>
      <p:sp>
        <p:nvSpPr>
          <p:cNvPr id="44" name="Picture Placeholder 13">
            <a:extLst>
              <a:ext uri="{FF2B5EF4-FFF2-40B4-BE49-F238E27FC236}">
                <a16:creationId xmlns:a16="http://schemas.microsoft.com/office/drawing/2014/main" id="{E389E4AA-B43A-EF86-1A51-97BAFA622139}"/>
              </a:ext>
              <a:ext uri="{C183D7F6-B498-43B3-948B-1728B52AA6E4}">
                <adec:decorative xmlns:adec="http://schemas.microsoft.com/office/drawing/2017/decorative" val="1"/>
              </a:ext>
            </a:extLst>
          </p:cNvPr>
          <p:cNvSpPr>
            <a:spLocks noGrp="1" noChangeAspect="1"/>
          </p:cNvSpPr>
          <p:nvPr>
            <p:ph type="pic" sz="quarter" idx="61" hasCustomPrompt="1"/>
          </p:nvPr>
        </p:nvSpPr>
        <p:spPr>
          <a:xfrm>
            <a:off x="6578710" y="3001199"/>
            <a:ext cx="955212" cy="955212"/>
          </a:xfrm>
          <a:prstGeom prst="ellipse">
            <a:avLst/>
          </a:prstGeom>
          <a:solidFill>
            <a:schemeClr val="bg2"/>
          </a:solidFill>
          <a:ln w="19050">
            <a:noFill/>
          </a:ln>
        </p:spPr>
        <p:txBody>
          <a:bodyPr lIns="0" tIns="0" rIns="0" bIns="0">
            <a:normAutofit/>
          </a:bodyPr>
          <a:lstStyle>
            <a:lvl1pPr marL="0" indent="0" algn="ctr">
              <a:buNone/>
              <a:defRPr sz="600">
                <a:solidFill>
                  <a:schemeClr val="tx1"/>
                </a:solidFill>
                <a:latin typeface="Inter" panose="02000503000000020004" pitchFamily="2" charset="0"/>
                <a:ea typeface="Inter" panose="02000503000000020004" pitchFamily="2" charset="0"/>
              </a:defRPr>
            </a:lvl1pPr>
          </a:lstStyle>
          <a:p>
            <a:r>
              <a:rPr lang="en-US"/>
              <a:t>headshot</a:t>
            </a:r>
          </a:p>
        </p:txBody>
      </p:sp>
      <p:sp>
        <p:nvSpPr>
          <p:cNvPr id="45" name="Picture Placeholder 13">
            <a:extLst>
              <a:ext uri="{FF2B5EF4-FFF2-40B4-BE49-F238E27FC236}">
                <a16:creationId xmlns:a16="http://schemas.microsoft.com/office/drawing/2014/main" id="{9BD66AC4-4A71-6777-9C9F-C8FEFBF96139}"/>
              </a:ext>
              <a:ext uri="{C183D7F6-B498-43B3-948B-1728B52AA6E4}">
                <adec:decorative xmlns:adec="http://schemas.microsoft.com/office/drawing/2017/decorative" val="1"/>
              </a:ext>
            </a:extLst>
          </p:cNvPr>
          <p:cNvSpPr>
            <a:spLocks noGrp="1" noChangeAspect="1"/>
          </p:cNvSpPr>
          <p:nvPr>
            <p:ph type="pic" sz="quarter" idx="65" hasCustomPrompt="1"/>
          </p:nvPr>
        </p:nvSpPr>
        <p:spPr>
          <a:xfrm>
            <a:off x="6578710" y="4619476"/>
            <a:ext cx="955212" cy="955212"/>
          </a:xfrm>
          <a:prstGeom prst="ellipse">
            <a:avLst/>
          </a:prstGeom>
          <a:solidFill>
            <a:schemeClr val="bg2"/>
          </a:solidFill>
          <a:ln w="19050">
            <a:noFill/>
          </a:ln>
        </p:spPr>
        <p:txBody>
          <a:bodyPr lIns="0" tIns="0" rIns="0" bIns="0">
            <a:normAutofit/>
          </a:bodyPr>
          <a:lstStyle>
            <a:lvl1pPr marL="0" indent="0" algn="ctr">
              <a:buNone/>
              <a:defRPr sz="600">
                <a:solidFill>
                  <a:schemeClr val="tx1"/>
                </a:solidFill>
                <a:latin typeface="Inter" panose="02000503000000020004" pitchFamily="2" charset="0"/>
                <a:ea typeface="Inter" panose="02000503000000020004" pitchFamily="2" charset="0"/>
              </a:defRPr>
            </a:lvl1pPr>
          </a:lstStyle>
          <a:p>
            <a:r>
              <a:rPr lang="en-US"/>
              <a:t>headshot</a:t>
            </a:r>
          </a:p>
        </p:txBody>
      </p:sp>
      <p:sp>
        <p:nvSpPr>
          <p:cNvPr id="46" name="Picture Placeholder 13">
            <a:extLst>
              <a:ext uri="{FF2B5EF4-FFF2-40B4-BE49-F238E27FC236}">
                <a16:creationId xmlns:a16="http://schemas.microsoft.com/office/drawing/2014/main" id="{D689611F-6355-F306-40FE-F545081C6549}"/>
              </a:ext>
              <a:ext uri="{C183D7F6-B498-43B3-948B-1728B52AA6E4}">
                <adec:decorative xmlns:adec="http://schemas.microsoft.com/office/drawing/2017/decorative" val="1"/>
              </a:ext>
            </a:extLst>
          </p:cNvPr>
          <p:cNvSpPr>
            <a:spLocks noGrp="1" noChangeAspect="1"/>
          </p:cNvSpPr>
          <p:nvPr>
            <p:ph type="pic" sz="quarter" idx="69" hasCustomPrompt="1"/>
          </p:nvPr>
        </p:nvSpPr>
        <p:spPr>
          <a:xfrm>
            <a:off x="9113358" y="3001199"/>
            <a:ext cx="955212" cy="955212"/>
          </a:xfrm>
          <a:prstGeom prst="ellipse">
            <a:avLst/>
          </a:prstGeom>
          <a:solidFill>
            <a:schemeClr val="bg2"/>
          </a:solidFill>
          <a:ln w="19050">
            <a:noFill/>
          </a:ln>
        </p:spPr>
        <p:txBody>
          <a:bodyPr lIns="0" tIns="0" rIns="0" bIns="0">
            <a:normAutofit/>
          </a:bodyPr>
          <a:lstStyle>
            <a:lvl1pPr marL="0" indent="0" algn="ctr">
              <a:buNone/>
              <a:defRPr sz="600">
                <a:solidFill>
                  <a:schemeClr val="tx1"/>
                </a:solidFill>
                <a:latin typeface="Inter" panose="02000503000000020004" pitchFamily="2" charset="0"/>
                <a:ea typeface="Inter" panose="02000503000000020004" pitchFamily="2" charset="0"/>
              </a:defRPr>
            </a:lvl1pPr>
          </a:lstStyle>
          <a:p>
            <a:r>
              <a:rPr lang="en-US"/>
              <a:t>headshot</a:t>
            </a:r>
          </a:p>
        </p:txBody>
      </p:sp>
      <p:sp>
        <p:nvSpPr>
          <p:cNvPr id="47" name="Picture Placeholder 13">
            <a:extLst>
              <a:ext uri="{FF2B5EF4-FFF2-40B4-BE49-F238E27FC236}">
                <a16:creationId xmlns:a16="http://schemas.microsoft.com/office/drawing/2014/main" id="{C0A04B64-9931-511B-3518-5555A18B2B5C}"/>
              </a:ext>
              <a:ext uri="{C183D7F6-B498-43B3-948B-1728B52AA6E4}">
                <adec:decorative xmlns:adec="http://schemas.microsoft.com/office/drawing/2017/decorative" val="1"/>
              </a:ext>
            </a:extLst>
          </p:cNvPr>
          <p:cNvSpPr>
            <a:spLocks noGrp="1" noChangeAspect="1"/>
          </p:cNvSpPr>
          <p:nvPr>
            <p:ph type="pic" sz="quarter" idx="73" hasCustomPrompt="1"/>
          </p:nvPr>
        </p:nvSpPr>
        <p:spPr>
          <a:xfrm>
            <a:off x="9113358" y="4619476"/>
            <a:ext cx="955212" cy="955212"/>
          </a:xfrm>
          <a:prstGeom prst="ellipse">
            <a:avLst/>
          </a:prstGeom>
          <a:solidFill>
            <a:schemeClr val="bg2"/>
          </a:solidFill>
          <a:ln w="19050">
            <a:noFill/>
          </a:ln>
        </p:spPr>
        <p:txBody>
          <a:bodyPr lIns="0" tIns="0" rIns="0" bIns="0">
            <a:normAutofit/>
          </a:bodyPr>
          <a:lstStyle>
            <a:lvl1pPr marL="0" indent="0" algn="ctr">
              <a:buNone/>
              <a:defRPr sz="600">
                <a:solidFill>
                  <a:schemeClr val="tx1"/>
                </a:solidFill>
                <a:latin typeface="Inter" panose="02000503000000020004" pitchFamily="2" charset="0"/>
                <a:ea typeface="Inter" panose="02000503000000020004" pitchFamily="2" charset="0"/>
              </a:defRPr>
            </a:lvl1pPr>
          </a:lstStyle>
          <a:p>
            <a:r>
              <a:rPr lang="en-US"/>
              <a:t>headshot</a:t>
            </a:r>
          </a:p>
        </p:txBody>
      </p:sp>
    </p:spTree>
    <p:extLst>
      <p:ext uri="{BB962C8B-B14F-4D97-AF65-F5344CB8AC3E}">
        <p14:creationId xmlns:p14="http://schemas.microsoft.com/office/powerpoint/2010/main" val="1043983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 Texture 2">
    <p:bg>
      <p:bgPr>
        <a:solidFill>
          <a:schemeClr val="bg1"/>
        </a:solidFill>
        <a:effectLst/>
      </p:bgPr>
    </p:bg>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EB4463E9-082D-DC0B-EAE4-A1F28CB69374}"/>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a:xfrm>
            <a:off x="0" y="-1"/>
            <a:ext cx="12192000" cy="6858000"/>
          </a:xfrm>
          <a:custGeom>
            <a:avLst/>
            <a:gdLst>
              <a:gd name="connsiteX0" fmla="*/ 0 w 12192000"/>
              <a:gd name="connsiteY0" fmla="*/ 0 h 6858000"/>
              <a:gd name="connsiteX1" fmla="*/ 10156232 w 12192000"/>
              <a:gd name="connsiteY1" fmla="*/ 0 h 6858000"/>
              <a:gd name="connsiteX2" fmla="*/ 10284031 w 12192000"/>
              <a:gd name="connsiteY2" fmla="*/ 0 h 6858000"/>
              <a:gd name="connsiteX3" fmla="*/ 10464990 w 12192000"/>
              <a:gd name="connsiteY3" fmla="*/ 0 h 6858000"/>
              <a:gd name="connsiteX4" fmla="*/ 10464990 w 12192000"/>
              <a:gd name="connsiteY4" fmla="*/ 285008 h 6858000"/>
              <a:gd name="connsiteX5" fmla="*/ 12192000 w 12192000"/>
              <a:gd name="connsiteY5" fmla="*/ 285008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0156232" y="0"/>
                </a:lnTo>
                <a:lnTo>
                  <a:pt x="10284031" y="0"/>
                </a:lnTo>
                <a:lnTo>
                  <a:pt x="10464990" y="0"/>
                </a:lnTo>
                <a:lnTo>
                  <a:pt x="10464990" y="285008"/>
                </a:lnTo>
                <a:lnTo>
                  <a:pt x="12192000" y="285008"/>
                </a:lnTo>
                <a:lnTo>
                  <a:pt x="12192000" y="6858000"/>
                </a:lnTo>
                <a:lnTo>
                  <a:pt x="0" y="6858000"/>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itle Placeholder 1">
            <a:extLst>
              <a:ext uri="{FF2B5EF4-FFF2-40B4-BE49-F238E27FC236}">
                <a16:creationId xmlns:a16="http://schemas.microsoft.com/office/drawing/2014/main" id="{B9BFBE6B-11C0-5C32-6C7B-46C06EB54BDB}"/>
              </a:ext>
            </a:extLst>
          </p:cNvPr>
          <p:cNvSpPr>
            <a:spLocks noGrp="1"/>
          </p:cNvSpPr>
          <p:nvPr>
            <p:ph type="title" hasCustomPrompt="1"/>
          </p:nvPr>
        </p:nvSpPr>
        <p:spPr>
          <a:xfrm>
            <a:off x="7670800" y="2644219"/>
            <a:ext cx="3759199" cy="1140381"/>
          </a:xfrm>
          <a:prstGeom prst="rect">
            <a:avLst/>
          </a:prstGeom>
        </p:spPr>
        <p:txBody>
          <a:bodyPr vert="horz" lIns="0" tIns="45720" rIns="0" bIns="45720" rtlCol="0" anchor="b">
            <a:noAutofit/>
          </a:bodyPr>
          <a:lstStyle>
            <a:lvl1pPr>
              <a:defRPr sz="2800">
                <a:solidFill>
                  <a:schemeClr val="bg1"/>
                </a:solidFill>
              </a:defRPr>
            </a:lvl1pPr>
          </a:lstStyle>
          <a:p>
            <a:r>
              <a:rPr lang="en-US" dirty="0"/>
              <a:t>Click to edit </a:t>
            </a:r>
            <a:br>
              <a:rPr lang="en-US" dirty="0"/>
            </a:br>
            <a:r>
              <a:rPr lang="en-US" dirty="0"/>
              <a:t>Master title</a:t>
            </a:r>
          </a:p>
        </p:txBody>
      </p:sp>
      <p:sp>
        <p:nvSpPr>
          <p:cNvPr id="17" name="Text Placeholder 2">
            <a:extLst>
              <a:ext uri="{FF2B5EF4-FFF2-40B4-BE49-F238E27FC236}">
                <a16:creationId xmlns:a16="http://schemas.microsoft.com/office/drawing/2014/main" id="{0910DD0A-5F6C-93D2-2C79-3DE9ED27D834}"/>
              </a:ext>
            </a:extLst>
          </p:cNvPr>
          <p:cNvSpPr>
            <a:spLocks noGrp="1"/>
          </p:cNvSpPr>
          <p:nvPr>
            <p:ph idx="1" hasCustomPrompt="1"/>
          </p:nvPr>
        </p:nvSpPr>
        <p:spPr>
          <a:xfrm>
            <a:off x="7670800" y="3894073"/>
            <a:ext cx="3759199" cy="789356"/>
          </a:xfrm>
          <a:prstGeom prst="rect">
            <a:avLst/>
          </a:prstGeom>
        </p:spPr>
        <p:txBody>
          <a:bodyPr vert="horz" lIns="0" tIns="45720" rIns="0" bIns="45720" rtlCol="0">
            <a:noAutofit/>
          </a:bodyPr>
          <a:lstStyle>
            <a:lvl1pPr>
              <a:defRPr sz="1800">
                <a:solidFill>
                  <a:schemeClr val="bg1"/>
                </a:solidFill>
              </a:defRPr>
            </a:lvl1pPr>
          </a:lstStyle>
          <a:p>
            <a:pPr lvl="0"/>
            <a:r>
              <a:rPr lang="en-US" dirty="0"/>
              <a:t>Optional subhead goes here optional subhead here</a:t>
            </a:r>
          </a:p>
        </p:txBody>
      </p:sp>
      <p:sp>
        <p:nvSpPr>
          <p:cNvPr id="16" name="Text Placeholder 3">
            <a:extLst>
              <a:ext uri="{FF2B5EF4-FFF2-40B4-BE49-F238E27FC236}">
                <a16:creationId xmlns:a16="http://schemas.microsoft.com/office/drawing/2014/main" id="{1942C3D6-8365-5C38-A65C-83EB230E04A7}"/>
              </a:ext>
            </a:extLst>
          </p:cNvPr>
          <p:cNvSpPr>
            <a:spLocks noGrp="1"/>
          </p:cNvSpPr>
          <p:nvPr>
            <p:ph type="body" sz="quarter" idx="11" hasCustomPrompt="1"/>
          </p:nvPr>
        </p:nvSpPr>
        <p:spPr>
          <a:xfrm>
            <a:off x="7670802" y="4708829"/>
            <a:ext cx="3759198" cy="353992"/>
          </a:xfrm>
        </p:spPr>
        <p:txBody>
          <a:bodyPr>
            <a:noAutofit/>
          </a:bodyPr>
          <a:lstStyle>
            <a:lvl1pPr>
              <a:defRPr sz="1200" b="1">
                <a:solidFill>
                  <a:schemeClr val="bg1"/>
                </a:solidFill>
              </a:defRPr>
            </a:lvl1pPr>
          </a:lstStyle>
          <a:p>
            <a:pPr lvl="0"/>
            <a:r>
              <a:rPr lang="en-US" dirty="0"/>
              <a:t>MONTH YEAR</a:t>
            </a:r>
          </a:p>
        </p:txBody>
      </p:sp>
      <p:pic>
        <p:nvPicPr>
          <p:cNvPr id="10" name="Graphic 9" descr="&lt;its_in_our_code&gt; graphic">
            <a:extLst>
              <a:ext uri="{FF2B5EF4-FFF2-40B4-BE49-F238E27FC236}">
                <a16:creationId xmlns:a16="http://schemas.microsoft.com/office/drawing/2014/main" id="{319B7AA0-9111-5B78-07B7-E5070074EAF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70800" y="5227232"/>
            <a:ext cx="1716426" cy="196283"/>
          </a:xfrm>
          <a:prstGeom prst="rect">
            <a:avLst/>
          </a:prstGeom>
        </p:spPr>
      </p:pic>
      <p:pic>
        <p:nvPicPr>
          <p:cNvPr id="8" name="Booz Allen logo">
            <a:extLst>
              <a:ext uri="{FF2B5EF4-FFF2-40B4-BE49-F238E27FC236}">
                <a16:creationId xmlns:a16="http://schemas.microsoft.com/office/drawing/2014/main" id="{7728A3F2-D7C1-EED8-0BBC-494BED3A5126}"/>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7560940" y="1391764"/>
            <a:ext cx="1227460" cy="821071"/>
          </a:xfrm>
          <a:prstGeom prst="rect">
            <a:avLst/>
          </a:prstGeom>
        </p:spPr>
      </p:pic>
      <p:pic>
        <p:nvPicPr>
          <p:cNvPr id="5" name="Picture 4" descr="a coded image of the American flag">
            <a:extLst>
              <a:ext uri="{FF2B5EF4-FFF2-40B4-BE49-F238E27FC236}">
                <a16:creationId xmlns:a16="http://schemas.microsoft.com/office/drawing/2014/main" id="{325F82D9-6A53-ABB9-08E0-DACE61F0E675}"/>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 y="1411988"/>
            <a:ext cx="7255564" cy="4034024"/>
          </a:xfrm>
          <a:prstGeom prst="rect">
            <a:avLst/>
          </a:prstGeom>
        </p:spPr>
      </p:pic>
      <p:sp>
        <p:nvSpPr>
          <p:cNvPr id="9" name="Copyright">
            <a:extLst>
              <a:ext uri="{FF2B5EF4-FFF2-40B4-BE49-F238E27FC236}">
                <a16:creationId xmlns:a16="http://schemas.microsoft.com/office/drawing/2014/main" id="{84093966-0CCC-2480-2200-C1004B6EFF98}"/>
              </a:ext>
              <a:ext uri="{C183D7F6-B498-43B3-948B-1728B52AA6E4}">
                <adec:decorative xmlns:adec="http://schemas.microsoft.com/office/drawing/2017/decorative" val="1"/>
              </a:ext>
            </a:extLst>
          </p:cNvPr>
          <p:cNvSpPr txBox="1">
            <a:spLocks/>
          </p:cNvSpPr>
          <p:nvPr userDrawn="1"/>
        </p:nvSpPr>
        <p:spPr>
          <a:xfrm>
            <a:off x="7626350" y="6371614"/>
            <a:ext cx="3803650" cy="365125"/>
          </a:xfrm>
          <a:prstGeom prst="rect">
            <a:avLst/>
          </a:prstGeom>
        </p:spPr>
        <p:txBody>
          <a:bodyPr vert="horz" lIns="0" tIns="45720" rIns="0" bIns="45720" rtlCol="0" anchor="ctr"/>
          <a:lstStyle>
            <a:defPPr>
              <a:defRPr lang="en-US"/>
            </a:defPPr>
            <a:lvl1pPr marL="0" algn="l" defTabSz="914400" rtl="0" eaLnBrk="1" latinLnBrk="0" hangingPunct="1">
              <a:defRPr sz="900" kern="1200">
                <a:solidFill>
                  <a:schemeClr val="tx1"/>
                </a:solidFill>
                <a:latin typeface="Inter" panose="02000503000000020004" pitchFamily="2" charset="0"/>
                <a:ea typeface="Inter"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dirty="0">
                <a:solidFill>
                  <a:schemeClr val="bg1"/>
                </a:solidFill>
              </a:rPr>
              <a:t>Copyright © 2025 Booz Allen Hamilton Inc. </a:t>
            </a:r>
          </a:p>
        </p:txBody>
      </p:sp>
    </p:spTree>
    <p:extLst>
      <p:ext uri="{BB962C8B-B14F-4D97-AF65-F5344CB8AC3E}">
        <p14:creationId xmlns:p14="http://schemas.microsoft.com/office/powerpoint/2010/main" val="178236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249" name="Gray background">
            <a:extLst>
              <a:ext uri="{FF2B5EF4-FFF2-40B4-BE49-F238E27FC236}">
                <a16:creationId xmlns:a16="http://schemas.microsoft.com/office/drawing/2014/main" id="{418F759B-F511-9A70-5B75-F727552825F7}"/>
              </a:ext>
              <a:ext uri="{C183D7F6-B498-43B3-948B-1728B52AA6E4}">
                <adec:decorative xmlns:adec="http://schemas.microsoft.com/office/drawing/2017/decorative" val="1"/>
              </a:ext>
            </a:extLst>
          </p:cNvPr>
          <p:cNvGrpSpPr/>
          <p:nvPr userDrawn="1"/>
        </p:nvGrpSpPr>
        <p:grpSpPr>
          <a:xfrm>
            <a:off x="914400" y="2491126"/>
            <a:ext cx="10538831" cy="3719175"/>
            <a:chOff x="914400" y="2491126"/>
            <a:chExt cx="10538831" cy="3719175"/>
          </a:xfrm>
        </p:grpSpPr>
        <p:sp>
          <p:nvSpPr>
            <p:cNvPr id="109" name="Gray background 1">
              <a:extLst>
                <a:ext uri="{FF2B5EF4-FFF2-40B4-BE49-F238E27FC236}">
                  <a16:creationId xmlns:a16="http://schemas.microsoft.com/office/drawing/2014/main" id="{8972F86C-1D0D-68ED-108C-07AC74339A31}"/>
                </a:ext>
                <a:ext uri="{C183D7F6-B498-43B3-948B-1728B52AA6E4}">
                  <adec:decorative xmlns:adec="http://schemas.microsoft.com/office/drawing/2017/decorative" val="1"/>
                </a:ext>
              </a:extLst>
            </p:cNvPr>
            <p:cNvSpPr/>
            <p:nvPr userDrawn="1"/>
          </p:nvSpPr>
          <p:spPr>
            <a:xfrm>
              <a:off x="914400" y="2491126"/>
              <a:ext cx="10538831" cy="536200"/>
            </a:xfrm>
            <a:prstGeom prst="rect">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atin typeface="Inter" panose="02000503000000020004" pitchFamily="2" charset="0"/>
                <a:ea typeface="Inter" panose="02000503000000020004" pitchFamily="2" charset="0"/>
              </a:endParaRPr>
            </a:p>
          </p:txBody>
        </p:sp>
        <p:sp>
          <p:nvSpPr>
            <p:cNvPr id="110" name="Gray background 2">
              <a:extLst>
                <a:ext uri="{FF2B5EF4-FFF2-40B4-BE49-F238E27FC236}">
                  <a16:creationId xmlns:a16="http://schemas.microsoft.com/office/drawing/2014/main" id="{5B36242D-EF1D-7495-727C-B876B85B5C85}"/>
                </a:ext>
                <a:ext uri="{C183D7F6-B498-43B3-948B-1728B52AA6E4}">
                  <adec:decorative xmlns:adec="http://schemas.microsoft.com/office/drawing/2017/decorative" val="1"/>
                </a:ext>
              </a:extLst>
            </p:cNvPr>
            <p:cNvSpPr/>
            <p:nvPr userDrawn="1"/>
          </p:nvSpPr>
          <p:spPr>
            <a:xfrm>
              <a:off x="914400" y="3084369"/>
              <a:ext cx="10538831" cy="536200"/>
            </a:xfrm>
            <a:prstGeom prst="rect">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atin typeface="Inter" panose="02000503000000020004" pitchFamily="2" charset="0"/>
                <a:ea typeface="Inter" panose="02000503000000020004" pitchFamily="2" charset="0"/>
              </a:endParaRPr>
            </a:p>
          </p:txBody>
        </p:sp>
        <p:sp>
          <p:nvSpPr>
            <p:cNvPr id="111" name="Gray background 3">
              <a:extLst>
                <a:ext uri="{FF2B5EF4-FFF2-40B4-BE49-F238E27FC236}">
                  <a16:creationId xmlns:a16="http://schemas.microsoft.com/office/drawing/2014/main" id="{8B53076B-7AB9-A037-069B-5C884F6A58DF}"/>
                </a:ext>
                <a:ext uri="{C183D7F6-B498-43B3-948B-1728B52AA6E4}">
                  <adec:decorative xmlns:adec="http://schemas.microsoft.com/office/drawing/2017/decorative" val="1"/>
                </a:ext>
              </a:extLst>
            </p:cNvPr>
            <p:cNvSpPr/>
            <p:nvPr userDrawn="1"/>
          </p:nvSpPr>
          <p:spPr>
            <a:xfrm>
              <a:off x="914400" y="3677611"/>
              <a:ext cx="10538831" cy="752962"/>
            </a:xfrm>
            <a:prstGeom prst="rect">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atin typeface="Inter" panose="02000503000000020004" pitchFamily="2" charset="0"/>
                <a:ea typeface="Inter" panose="02000503000000020004" pitchFamily="2" charset="0"/>
              </a:endParaRPr>
            </a:p>
          </p:txBody>
        </p:sp>
        <p:sp>
          <p:nvSpPr>
            <p:cNvPr id="112" name="Gray background 4">
              <a:extLst>
                <a:ext uri="{FF2B5EF4-FFF2-40B4-BE49-F238E27FC236}">
                  <a16:creationId xmlns:a16="http://schemas.microsoft.com/office/drawing/2014/main" id="{8282A8AB-F71A-D347-A4AB-F9A9C7B6DB47}"/>
                </a:ext>
                <a:ext uri="{C183D7F6-B498-43B3-948B-1728B52AA6E4}">
                  <adec:decorative xmlns:adec="http://schemas.microsoft.com/office/drawing/2017/decorative" val="1"/>
                </a:ext>
              </a:extLst>
            </p:cNvPr>
            <p:cNvSpPr/>
            <p:nvPr userDrawn="1"/>
          </p:nvSpPr>
          <p:spPr>
            <a:xfrm>
              <a:off x="914400" y="4487616"/>
              <a:ext cx="10538831" cy="536200"/>
            </a:xfrm>
            <a:prstGeom prst="rect">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atin typeface="Inter" panose="02000503000000020004" pitchFamily="2" charset="0"/>
                <a:ea typeface="Inter" panose="02000503000000020004" pitchFamily="2" charset="0"/>
              </a:endParaRPr>
            </a:p>
          </p:txBody>
        </p:sp>
        <p:sp>
          <p:nvSpPr>
            <p:cNvPr id="113" name="Gray background 5">
              <a:extLst>
                <a:ext uri="{FF2B5EF4-FFF2-40B4-BE49-F238E27FC236}">
                  <a16:creationId xmlns:a16="http://schemas.microsoft.com/office/drawing/2014/main" id="{57A0B3FD-F8DD-85D3-81F7-E93294F3E1B3}"/>
                </a:ext>
                <a:ext uri="{C183D7F6-B498-43B3-948B-1728B52AA6E4}">
                  <adec:decorative xmlns:adec="http://schemas.microsoft.com/office/drawing/2017/decorative" val="1"/>
                </a:ext>
              </a:extLst>
            </p:cNvPr>
            <p:cNvSpPr/>
            <p:nvPr userDrawn="1"/>
          </p:nvSpPr>
          <p:spPr>
            <a:xfrm>
              <a:off x="914400" y="5080858"/>
              <a:ext cx="10538831" cy="536200"/>
            </a:xfrm>
            <a:prstGeom prst="rect">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atin typeface="Inter" panose="02000503000000020004" pitchFamily="2" charset="0"/>
                <a:ea typeface="Inter" panose="02000503000000020004" pitchFamily="2" charset="0"/>
              </a:endParaRPr>
            </a:p>
          </p:txBody>
        </p:sp>
        <p:sp>
          <p:nvSpPr>
            <p:cNvPr id="114" name="Gray background 6">
              <a:extLst>
                <a:ext uri="{FF2B5EF4-FFF2-40B4-BE49-F238E27FC236}">
                  <a16:creationId xmlns:a16="http://schemas.microsoft.com/office/drawing/2014/main" id="{F681DB98-5539-D449-F5EE-5E784F60A59C}"/>
                </a:ext>
                <a:ext uri="{C183D7F6-B498-43B3-948B-1728B52AA6E4}">
                  <adec:decorative xmlns:adec="http://schemas.microsoft.com/office/drawing/2017/decorative" val="1"/>
                </a:ext>
              </a:extLst>
            </p:cNvPr>
            <p:cNvSpPr/>
            <p:nvPr userDrawn="1"/>
          </p:nvSpPr>
          <p:spPr>
            <a:xfrm>
              <a:off x="914400" y="5674101"/>
              <a:ext cx="10538831" cy="536200"/>
            </a:xfrm>
            <a:prstGeom prst="rect">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atin typeface="Inter" panose="02000503000000020004" pitchFamily="2" charset="0"/>
                <a:ea typeface="Inter" panose="02000503000000020004" pitchFamily="2" charset="0"/>
              </a:endParaRPr>
            </a:p>
          </p:txBody>
        </p:sp>
      </p:grpSp>
      <p:sp>
        <p:nvSpPr>
          <p:cNvPr id="251" name="Instructions">
            <a:extLst>
              <a:ext uri="{FF2B5EF4-FFF2-40B4-BE49-F238E27FC236}">
                <a16:creationId xmlns:a16="http://schemas.microsoft.com/office/drawing/2014/main" id="{B8CA834D-05EE-F466-6485-35F64FBB33EE}"/>
              </a:ext>
              <a:ext uri="{C183D7F6-B498-43B3-948B-1728B52AA6E4}">
                <adec:decorative xmlns:adec="http://schemas.microsoft.com/office/drawing/2017/decorative" val="0"/>
              </a:ext>
            </a:extLst>
          </p:cNvPr>
          <p:cNvSpPr txBox="1"/>
          <p:nvPr userDrawn="1"/>
        </p:nvSpPr>
        <p:spPr>
          <a:xfrm>
            <a:off x="-2428875" y="0"/>
            <a:ext cx="1971674" cy="4843463"/>
          </a:xfrm>
          <a:prstGeom prst="rect">
            <a:avLst/>
          </a:prstGeom>
        </p:spPr>
        <p:txBody>
          <a:bodyPr vert="horz" wrap="square" lIns="0" tIns="0" rIns="0" bIns="45720" rtlCol="0">
            <a:noAutofit/>
          </a:bodyPr>
          <a:lstStyle/>
          <a:p>
            <a:pPr algn="l"/>
            <a:r>
              <a:rPr lang="en-US" sz="1400">
                <a:latin typeface="Inter" panose="02000503000000020004" pitchFamily="2" charset="0"/>
                <a:ea typeface="Inter" panose="02000503000000020004" pitchFamily="2" charset="0"/>
              </a:rPr>
              <a:t>To edit or copy elements on this slide, access the Master by selecting View &gt; Master &gt; Slide Master.</a:t>
            </a:r>
          </a:p>
        </p:txBody>
      </p:sp>
      <p:sp>
        <p:nvSpPr>
          <p:cNvPr id="250" name="Breadcrumb">
            <a:extLst>
              <a:ext uri="{FF2B5EF4-FFF2-40B4-BE49-F238E27FC236}">
                <a16:creationId xmlns:a16="http://schemas.microsoft.com/office/drawing/2014/main" id="{FDC526FD-0F78-5874-2B69-EAE6EF5F4A5C}"/>
              </a:ext>
              <a:ext uri="{C183D7F6-B498-43B3-948B-1728B52AA6E4}">
                <adec:decorative xmlns:adec="http://schemas.microsoft.com/office/drawing/2017/decorative" val="0"/>
              </a:ext>
            </a:extLst>
          </p:cNvPr>
          <p:cNvSpPr>
            <a:spLocks noGrp="1"/>
          </p:cNvSpPr>
          <p:nvPr>
            <p:ph type="body" sz="quarter" idx="22" hasCustomPrompt="1"/>
          </p:nvPr>
        </p:nvSpPr>
        <p:spPr>
          <a:xfrm>
            <a:off x="919229" y="0"/>
            <a:ext cx="5181600" cy="647700"/>
          </a:xfrm>
          <a:prstGeom prst="rect">
            <a:avLst/>
          </a:prstGeom>
        </p:spPr>
        <p:txBody>
          <a:bodyPr lIns="0" tIns="0" rIns="0" bIns="0" anchor="ctr">
            <a:noAutofit/>
          </a:bodyPr>
          <a:lstStyle>
            <a:lvl1pPr marL="0" indent="0">
              <a:buNone/>
              <a:defRPr sz="1200"/>
            </a:lvl1pPr>
          </a:lstStyle>
          <a:p>
            <a:pPr lvl="0"/>
            <a:r>
              <a:rPr lang="en-US" dirty="0"/>
              <a:t>OPTIONAL BREADCRUMB | SECTION TITLE</a:t>
            </a:r>
          </a:p>
        </p:txBody>
      </p:sp>
      <p:sp>
        <p:nvSpPr>
          <p:cNvPr id="217" name="Title Placeholder 1">
            <a:extLst>
              <a:ext uri="{FF2B5EF4-FFF2-40B4-BE49-F238E27FC236}">
                <a16:creationId xmlns:a16="http://schemas.microsoft.com/office/drawing/2014/main" id="{DFFFE2E1-D1DF-0E0E-AEFB-78000B429D00}"/>
              </a:ext>
            </a:extLst>
          </p:cNvPr>
          <p:cNvSpPr>
            <a:spLocks noGrp="1"/>
          </p:cNvSpPr>
          <p:nvPr userDrawn="1">
            <p:ph type="title" hasCustomPrompt="1"/>
          </p:nvPr>
        </p:nvSpPr>
        <p:spPr>
          <a:xfrm>
            <a:off x="914400" y="655764"/>
            <a:ext cx="10533356" cy="825500"/>
          </a:xfrm>
          <a:prstGeom prst="rect">
            <a:avLst/>
          </a:prstGeom>
        </p:spPr>
        <p:txBody>
          <a:bodyPr vert="horz" lIns="0" tIns="45720" rIns="0" bIns="45720" rtlCol="0" anchor="b">
            <a:noAutofit/>
          </a:bodyPr>
          <a:lstStyle/>
          <a:p>
            <a:r>
              <a:rPr lang="en-US" dirty="0"/>
              <a:t>Information slides headline goes here</a:t>
            </a:r>
            <a:br>
              <a:rPr lang="en-US" dirty="0"/>
            </a:br>
            <a:endParaRPr lang="en-US" dirty="0"/>
          </a:p>
        </p:txBody>
      </p:sp>
      <p:grpSp>
        <p:nvGrpSpPr>
          <p:cNvPr id="222" name="Quarter Line">
            <a:extLst>
              <a:ext uri="{FF2B5EF4-FFF2-40B4-BE49-F238E27FC236}">
                <a16:creationId xmlns:a16="http://schemas.microsoft.com/office/drawing/2014/main" id="{3D562B94-9C0D-385F-2785-E17EB4863536}"/>
              </a:ext>
            </a:extLst>
          </p:cNvPr>
          <p:cNvGrpSpPr/>
          <p:nvPr userDrawn="1"/>
        </p:nvGrpSpPr>
        <p:grpSpPr>
          <a:xfrm>
            <a:off x="1887847" y="1481265"/>
            <a:ext cx="9563100" cy="167135"/>
            <a:chOff x="1887847" y="1481265"/>
            <a:chExt cx="9563100" cy="167135"/>
          </a:xfrm>
        </p:grpSpPr>
        <p:sp>
          <p:nvSpPr>
            <p:cNvPr id="115" name="Teal bar">
              <a:extLst>
                <a:ext uri="{FF2B5EF4-FFF2-40B4-BE49-F238E27FC236}">
                  <a16:creationId xmlns:a16="http://schemas.microsoft.com/office/drawing/2014/main" id="{C2684754-EC5D-18DA-241E-48707656D2CD}"/>
                </a:ext>
                <a:ext uri="{C183D7F6-B498-43B3-948B-1728B52AA6E4}">
                  <adec:decorative xmlns:adec="http://schemas.microsoft.com/office/drawing/2017/decorative" val="1"/>
                </a:ext>
              </a:extLst>
            </p:cNvPr>
            <p:cNvSpPr/>
            <p:nvPr userDrawn="1"/>
          </p:nvSpPr>
          <p:spPr>
            <a:xfrm>
              <a:off x="1887847" y="1482691"/>
              <a:ext cx="9563100" cy="164283"/>
            </a:xfrm>
            <a:prstGeom prst="round2SameRect">
              <a:avLst/>
            </a:prstGeom>
            <a:solidFill>
              <a:srgbClr val="23D2D7"/>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solidFill>
                  <a:sysClr val="windowText" lastClr="000000"/>
                </a:solidFill>
                <a:latin typeface="Inter" panose="02000503000000020004" pitchFamily="2" charset="0"/>
                <a:ea typeface="Inter" panose="02000503000000020004" pitchFamily="2" charset="0"/>
              </a:endParaRPr>
            </a:p>
          </p:txBody>
        </p:sp>
        <p:sp>
          <p:nvSpPr>
            <p:cNvPr id="149" name="Q2">
              <a:extLst>
                <a:ext uri="{FF2B5EF4-FFF2-40B4-BE49-F238E27FC236}">
                  <a16:creationId xmlns:a16="http://schemas.microsoft.com/office/drawing/2014/main" id="{E11FF64A-9275-7E25-9C02-943CA651DA34}"/>
                </a:ext>
              </a:extLst>
            </p:cNvPr>
            <p:cNvSpPr txBox="1"/>
            <p:nvPr userDrawn="1"/>
          </p:nvSpPr>
          <p:spPr>
            <a:xfrm>
              <a:off x="1951347" y="1481265"/>
              <a:ext cx="175561" cy="167135"/>
            </a:xfrm>
            <a:prstGeom prst="rect">
              <a:avLst/>
            </a:prstGeom>
            <a:noFill/>
          </p:spPr>
          <p:txBody>
            <a:bodyPr vert="horz"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spc="-30">
                  <a:solidFill>
                    <a:sysClr val="windowText" lastClr="000000"/>
                  </a:solidFill>
                  <a:latin typeface="Inter" panose="02000503000000020004" pitchFamily="2" charset="0"/>
                  <a:ea typeface="Inter" panose="02000503000000020004" pitchFamily="2" charset="0"/>
                </a:rPr>
                <a:t>Q2</a:t>
              </a:r>
            </a:p>
          </p:txBody>
        </p:sp>
        <p:sp>
          <p:nvSpPr>
            <p:cNvPr id="181" name="Q3">
              <a:extLst>
                <a:ext uri="{FF2B5EF4-FFF2-40B4-BE49-F238E27FC236}">
                  <a16:creationId xmlns:a16="http://schemas.microsoft.com/office/drawing/2014/main" id="{A90D64D0-238E-2002-AA38-B92EE218B732}"/>
                </a:ext>
              </a:extLst>
            </p:cNvPr>
            <p:cNvSpPr txBox="1"/>
            <p:nvPr userDrawn="1"/>
          </p:nvSpPr>
          <p:spPr>
            <a:xfrm>
              <a:off x="6579175" y="1481265"/>
              <a:ext cx="175561" cy="167135"/>
            </a:xfrm>
            <a:prstGeom prst="rect">
              <a:avLst/>
            </a:prstGeom>
            <a:noFill/>
          </p:spPr>
          <p:txBody>
            <a:bodyPr vert="horz"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spc="-30">
                  <a:solidFill>
                    <a:sysClr val="windowText" lastClr="000000"/>
                  </a:solidFill>
                  <a:latin typeface="Inter" panose="02000503000000020004" pitchFamily="2" charset="0"/>
                  <a:ea typeface="Inter" panose="02000503000000020004" pitchFamily="2" charset="0"/>
                </a:rPr>
                <a:t>Q3</a:t>
              </a:r>
            </a:p>
          </p:txBody>
        </p:sp>
      </p:grpSp>
      <p:grpSp>
        <p:nvGrpSpPr>
          <p:cNvPr id="223" name="Month Line">
            <a:extLst>
              <a:ext uri="{FF2B5EF4-FFF2-40B4-BE49-F238E27FC236}">
                <a16:creationId xmlns:a16="http://schemas.microsoft.com/office/drawing/2014/main" id="{A275C417-4CA8-95F8-C2FC-4589BB3EA79F}"/>
              </a:ext>
            </a:extLst>
          </p:cNvPr>
          <p:cNvGrpSpPr/>
          <p:nvPr userDrawn="1"/>
        </p:nvGrpSpPr>
        <p:grpSpPr>
          <a:xfrm>
            <a:off x="1887847" y="1653762"/>
            <a:ext cx="9563100" cy="167135"/>
            <a:chOff x="1887847" y="1653762"/>
            <a:chExt cx="9563100" cy="167135"/>
          </a:xfrm>
        </p:grpSpPr>
        <p:sp>
          <p:nvSpPr>
            <p:cNvPr id="122" name="Teal bar">
              <a:extLst>
                <a:ext uri="{FF2B5EF4-FFF2-40B4-BE49-F238E27FC236}">
                  <a16:creationId xmlns:a16="http://schemas.microsoft.com/office/drawing/2014/main" id="{F429A8CA-1138-E3AF-9EE9-5A10F9B3E31C}"/>
                </a:ext>
                <a:ext uri="{C183D7F6-B498-43B3-948B-1728B52AA6E4}">
                  <adec:decorative xmlns:adec="http://schemas.microsoft.com/office/drawing/2017/decorative" val="1"/>
                </a:ext>
              </a:extLst>
            </p:cNvPr>
            <p:cNvSpPr/>
            <p:nvPr userDrawn="1"/>
          </p:nvSpPr>
          <p:spPr>
            <a:xfrm>
              <a:off x="1887847" y="1655187"/>
              <a:ext cx="9563100" cy="164283"/>
            </a:xfrm>
            <a:prstGeom prst="rect">
              <a:avLst/>
            </a:prstGeom>
            <a:solidFill>
              <a:schemeClr val="accent5"/>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atin typeface="Inter" panose="02000503000000020004" pitchFamily="2" charset="0"/>
                <a:ea typeface="Inter" panose="02000503000000020004" pitchFamily="2" charset="0"/>
              </a:endParaRPr>
            </a:p>
          </p:txBody>
        </p:sp>
        <p:sp>
          <p:nvSpPr>
            <p:cNvPr id="175" name="Month 1">
              <a:extLst>
                <a:ext uri="{FF2B5EF4-FFF2-40B4-BE49-F238E27FC236}">
                  <a16:creationId xmlns:a16="http://schemas.microsoft.com/office/drawing/2014/main" id="{C810B462-5B41-F631-CB2A-2707ED789684}"/>
                </a:ext>
              </a:extLst>
            </p:cNvPr>
            <p:cNvSpPr txBox="1"/>
            <p:nvPr userDrawn="1"/>
          </p:nvSpPr>
          <p:spPr>
            <a:xfrm>
              <a:off x="1951347" y="1653762"/>
              <a:ext cx="271228" cy="167135"/>
            </a:xfrm>
            <a:prstGeom prst="rect">
              <a:avLst/>
            </a:prstGeom>
            <a:noFill/>
          </p:spPr>
          <p:txBody>
            <a:bodyPr vert="horz"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spc="-18" dirty="0">
                  <a:solidFill>
                    <a:schemeClr val="lt1"/>
                  </a:solidFill>
                  <a:latin typeface="Inter" panose="02000503000000020004" pitchFamily="2" charset="0"/>
                  <a:ea typeface="Inter" panose="02000503000000020004" pitchFamily="2" charset="0"/>
                </a:rPr>
                <a:t>May</a:t>
              </a:r>
            </a:p>
          </p:txBody>
        </p:sp>
        <p:sp>
          <p:nvSpPr>
            <p:cNvPr id="176" name="Month 2">
              <a:extLst>
                <a:ext uri="{FF2B5EF4-FFF2-40B4-BE49-F238E27FC236}">
                  <a16:creationId xmlns:a16="http://schemas.microsoft.com/office/drawing/2014/main" id="{654228CC-21C3-4760-7BEA-61BD705C1323}"/>
                </a:ext>
              </a:extLst>
            </p:cNvPr>
            <p:cNvSpPr txBox="1"/>
            <p:nvPr userDrawn="1"/>
          </p:nvSpPr>
          <p:spPr>
            <a:xfrm>
              <a:off x="4303194" y="1653762"/>
              <a:ext cx="209994" cy="167135"/>
            </a:xfrm>
            <a:prstGeom prst="rect">
              <a:avLst/>
            </a:prstGeom>
            <a:noFill/>
          </p:spPr>
          <p:txBody>
            <a:bodyPr vert="horz"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spc="-18">
                  <a:solidFill>
                    <a:schemeClr val="lt1"/>
                  </a:solidFill>
                  <a:latin typeface="Inter" panose="02000503000000020004" pitchFamily="2" charset="0"/>
                  <a:ea typeface="Inter" panose="02000503000000020004" pitchFamily="2" charset="0"/>
                </a:rPr>
                <a:t>Jun</a:t>
              </a:r>
            </a:p>
          </p:txBody>
        </p:sp>
        <p:sp>
          <p:nvSpPr>
            <p:cNvPr id="182" name="Month 3">
              <a:extLst>
                <a:ext uri="{FF2B5EF4-FFF2-40B4-BE49-F238E27FC236}">
                  <a16:creationId xmlns:a16="http://schemas.microsoft.com/office/drawing/2014/main" id="{F5A16EF5-B7AB-9941-2DF8-8913DEF1B087}"/>
                </a:ext>
              </a:extLst>
            </p:cNvPr>
            <p:cNvSpPr txBox="1"/>
            <p:nvPr userDrawn="1"/>
          </p:nvSpPr>
          <p:spPr>
            <a:xfrm>
              <a:off x="6579175" y="1653762"/>
              <a:ext cx="158185" cy="167135"/>
            </a:xfrm>
            <a:prstGeom prst="rect">
              <a:avLst/>
            </a:prstGeom>
            <a:noFill/>
          </p:spPr>
          <p:txBody>
            <a:bodyPr vert="horz"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spc="-20">
                  <a:solidFill>
                    <a:schemeClr val="lt1"/>
                  </a:solidFill>
                  <a:latin typeface="Inter" panose="02000503000000020004" pitchFamily="2" charset="0"/>
                  <a:ea typeface="Inter" panose="02000503000000020004" pitchFamily="2" charset="0"/>
                </a:rPr>
                <a:t>Jul</a:t>
              </a:r>
            </a:p>
          </p:txBody>
        </p:sp>
        <p:sp>
          <p:nvSpPr>
            <p:cNvPr id="183" name="Month 4">
              <a:extLst>
                <a:ext uri="{FF2B5EF4-FFF2-40B4-BE49-F238E27FC236}">
                  <a16:creationId xmlns:a16="http://schemas.microsoft.com/office/drawing/2014/main" id="{D11E7E96-62E0-684D-4EFE-88ADFA563548}"/>
                </a:ext>
              </a:extLst>
            </p:cNvPr>
            <p:cNvSpPr txBox="1"/>
            <p:nvPr userDrawn="1"/>
          </p:nvSpPr>
          <p:spPr>
            <a:xfrm>
              <a:off x="8931022" y="1653762"/>
              <a:ext cx="241300" cy="167135"/>
            </a:xfrm>
            <a:prstGeom prst="rect">
              <a:avLst/>
            </a:prstGeom>
            <a:noFill/>
          </p:spPr>
          <p:txBody>
            <a:bodyPr vert="horz"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spc="-20">
                  <a:solidFill>
                    <a:schemeClr val="lt1"/>
                  </a:solidFill>
                  <a:latin typeface="Inter" panose="02000503000000020004" pitchFamily="2" charset="0"/>
                  <a:ea typeface="Inter" panose="02000503000000020004" pitchFamily="2" charset="0"/>
                </a:rPr>
                <a:t>Aug</a:t>
              </a:r>
            </a:p>
          </p:txBody>
        </p:sp>
      </p:grpSp>
      <p:grpSp>
        <p:nvGrpSpPr>
          <p:cNvPr id="224" name="Day Line">
            <a:extLst>
              <a:ext uri="{FF2B5EF4-FFF2-40B4-BE49-F238E27FC236}">
                <a16:creationId xmlns:a16="http://schemas.microsoft.com/office/drawing/2014/main" id="{D2ADE5F0-D81B-CE3C-CB87-B0847284EEA6}"/>
              </a:ext>
            </a:extLst>
          </p:cNvPr>
          <p:cNvGrpSpPr/>
          <p:nvPr userDrawn="1"/>
        </p:nvGrpSpPr>
        <p:grpSpPr>
          <a:xfrm>
            <a:off x="1887847" y="1826258"/>
            <a:ext cx="9563100" cy="167135"/>
            <a:chOff x="1887847" y="1826258"/>
            <a:chExt cx="9563100" cy="167135"/>
          </a:xfrm>
        </p:grpSpPr>
        <p:sp>
          <p:nvSpPr>
            <p:cNvPr id="123" name="Black bar">
              <a:extLst>
                <a:ext uri="{FF2B5EF4-FFF2-40B4-BE49-F238E27FC236}">
                  <a16:creationId xmlns:a16="http://schemas.microsoft.com/office/drawing/2014/main" id="{F83B83F7-096C-442C-CB04-A3DCE2316C6F}"/>
                </a:ext>
                <a:ext uri="{C183D7F6-B498-43B3-948B-1728B52AA6E4}">
                  <adec:decorative xmlns:adec="http://schemas.microsoft.com/office/drawing/2017/decorative" val="1"/>
                </a:ext>
              </a:extLst>
            </p:cNvPr>
            <p:cNvSpPr/>
            <p:nvPr userDrawn="1"/>
          </p:nvSpPr>
          <p:spPr>
            <a:xfrm>
              <a:off x="1887847" y="1827684"/>
              <a:ext cx="9563100" cy="164283"/>
            </a:xfrm>
            <a:prstGeom prst="round2SameRect">
              <a:avLst>
                <a:gd name="adj1" fmla="val 0"/>
                <a:gd name="adj2" fmla="val 16667"/>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atin typeface="Inter" panose="02000503000000020004" pitchFamily="2" charset="0"/>
                <a:ea typeface="Inter" panose="02000503000000020004" pitchFamily="2" charset="0"/>
              </a:endParaRPr>
            </a:p>
          </p:txBody>
        </p:sp>
        <p:sp>
          <p:nvSpPr>
            <p:cNvPr id="177" name="Day 1">
              <a:extLst>
                <a:ext uri="{FF2B5EF4-FFF2-40B4-BE49-F238E27FC236}">
                  <a16:creationId xmlns:a16="http://schemas.microsoft.com/office/drawing/2014/main" id="{D35A19F7-3FB4-F07E-41B5-8C2C1310139E}"/>
                </a:ext>
              </a:extLst>
            </p:cNvPr>
            <p:cNvSpPr txBox="1"/>
            <p:nvPr userDrawn="1"/>
          </p:nvSpPr>
          <p:spPr>
            <a:xfrm>
              <a:off x="1951347" y="1826258"/>
              <a:ext cx="348172" cy="167135"/>
            </a:xfrm>
            <a:prstGeom prst="rect">
              <a:avLst/>
            </a:prstGeom>
            <a:noFill/>
          </p:spPr>
          <p:txBody>
            <a:bodyPr vert="horz"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spc="-14">
                  <a:solidFill>
                    <a:schemeClr val="lt1"/>
                  </a:solidFill>
                  <a:latin typeface="Inter" panose="02000503000000020004" pitchFamily="2" charset="0"/>
                  <a:ea typeface="Inter" panose="02000503000000020004" pitchFamily="2" charset="0"/>
                </a:rPr>
                <a:t>Day 1</a:t>
              </a:r>
            </a:p>
          </p:txBody>
        </p:sp>
        <p:sp>
          <p:nvSpPr>
            <p:cNvPr id="178" name="Day 15">
              <a:extLst>
                <a:ext uri="{FF2B5EF4-FFF2-40B4-BE49-F238E27FC236}">
                  <a16:creationId xmlns:a16="http://schemas.microsoft.com/office/drawing/2014/main" id="{6A4350D0-2F99-DC41-A719-FC65B7FCB2B1}"/>
                </a:ext>
              </a:extLst>
            </p:cNvPr>
            <p:cNvSpPr txBox="1"/>
            <p:nvPr userDrawn="1"/>
          </p:nvSpPr>
          <p:spPr>
            <a:xfrm>
              <a:off x="3013472" y="1826258"/>
              <a:ext cx="150939" cy="167135"/>
            </a:xfrm>
            <a:prstGeom prst="rect">
              <a:avLst/>
            </a:prstGeom>
            <a:noFill/>
          </p:spPr>
          <p:txBody>
            <a:bodyPr vert="horz"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spc="-28">
                  <a:solidFill>
                    <a:schemeClr val="lt1"/>
                  </a:solidFill>
                  <a:latin typeface="Inter" panose="02000503000000020004" pitchFamily="2" charset="0"/>
                  <a:ea typeface="Inter" panose="02000503000000020004" pitchFamily="2" charset="0"/>
                </a:rPr>
                <a:t>15</a:t>
              </a:r>
            </a:p>
          </p:txBody>
        </p:sp>
        <p:sp>
          <p:nvSpPr>
            <p:cNvPr id="179" name="Day 29">
              <a:extLst>
                <a:ext uri="{FF2B5EF4-FFF2-40B4-BE49-F238E27FC236}">
                  <a16:creationId xmlns:a16="http://schemas.microsoft.com/office/drawing/2014/main" id="{C2CD9745-AB26-4252-8C38-DA104725CF38}"/>
                </a:ext>
              </a:extLst>
            </p:cNvPr>
            <p:cNvSpPr txBox="1"/>
            <p:nvPr userDrawn="1"/>
          </p:nvSpPr>
          <p:spPr>
            <a:xfrm>
              <a:off x="4075596" y="1826258"/>
              <a:ext cx="150939" cy="167135"/>
            </a:xfrm>
            <a:prstGeom prst="rect">
              <a:avLst/>
            </a:prstGeom>
            <a:noFill/>
          </p:spPr>
          <p:txBody>
            <a:bodyPr vert="horz"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spc="-28">
                  <a:solidFill>
                    <a:schemeClr val="lt1"/>
                  </a:solidFill>
                  <a:latin typeface="Inter" panose="02000503000000020004" pitchFamily="2" charset="0"/>
                  <a:ea typeface="Inter" panose="02000503000000020004" pitchFamily="2" charset="0"/>
                </a:rPr>
                <a:t>29</a:t>
              </a:r>
            </a:p>
          </p:txBody>
        </p:sp>
        <p:sp>
          <p:nvSpPr>
            <p:cNvPr id="180" name="Day 43">
              <a:extLst>
                <a:ext uri="{FF2B5EF4-FFF2-40B4-BE49-F238E27FC236}">
                  <a16:creationId xmlns:a16="http://schemas.microsoft.com/office/drawing/2014/main" id="{1B246066-4AC3-3E06-0726-57DD30CEE421}"/>
                </a:ext>
              </a:extLst>
            </p:cNvPr>
            <p:cNvSpPr txBox="1"/>
            <p:nvPr userDrawn="1"/>
          </p:nvSpPr>
          <p:spPr>
            <a:xfrm>
              <a:off x="5137721" y="1826258"/>
              <a:ext cx="150939" cy="167135"/>
            </a:xfrm>
            <a:prstGeom prst="rect">
              <a:avLst/>
            </a:prstGeom>
            <a:noFill/>
          </p:spPr>
          <p:txBody>
            <a:bodyPr vert="horz"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spc="-28">
                  <a:solidFill>
                    <a:schemeClr val="lt1"/>
                  </a:solidFill>
                  <a:latin typeface="Inter" panose="02000503000000020004" pitchFamily="2" charset="0"/>
                  <a:ea typeface="Inter" panose="02000503000000020004" pitchFamily="2" charset="0"/>
                </a:rPr>
                <a:t>43</a:t>
              </a:r>
            </a:p>
          </p:txBody>
        </p:sp>
        <p:sp>
          <p:nvSpPr>
            <p:cNvPr id="184" name="Day 57">
              <a:extLst>
                <a:ext uri="{FF2B5EF4-FFF2-40B4-BE49-F238E27FC236}">
                  <a16:creationId xmlns:a16="http://schemas.microsoft.com/office/drawing/2014/main" id="{48E353A8-C3CA-C345-C0E9-BF71EC8C15BF}"/>
                </a:ext>
              </a:extLst>
            </p:cNvPr>
            <p:cNvSpPr txBox="1"/>
            <p:nvPr userDrawn="1"/>
          </p:nvSpPr>
          <p:spPr>
            <a:xfrm>
              <a:off x="6199845" y="1826258"/>
              <a:ext cx="150939" cy="167135"/>
            </a:xfrm>
            <a:prstGeom prst="rect">
              <a:avLst/>
            </a:prstGeom>
            <a:noFill/>
          </p:spPr>
          <p:txBody>
            <a:bodyPr vert="horz"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spc="-28">
                  <a:solidFill>
                    <a:schemeClr val="lt1"/>
                  </a:solidFill>
                  <a:latin typeface="Inter" panose="02000503000000020004" pitchFamily="2" charset="0"/>
                  <a:ea typeface="Inter" panose="02000503000000020004" pitchFamily="2" charset="0"/>
                </a:rPr>
                <a:t>57</a:t>
              </a:r>
            </a:p>
          </p:txBody>
        </p:sp>
        <p:sp>
          <p:nvSpPr>
            <p:cNvPr id="185" name="Day 71">
              <a:extLst>
                <a:ext uri="{FF2B5EF4-FFF2-40B4-BE49-F238E27FC236}">
                  <a16:creationId xmlns:a16="http://schemas.microsoft.com/office/drawing/2014/main" id="{E25806A0-AD44-912E-1D18-B1089956A7FF}"/>
                </a:ext>
              </a:extLst>
            </p:cNvPr>
            <p:cNvSpPr txBox="1"/>
            <p:nvPr userDrawn="1"/>
          </p:nvSpPr>
          <p:spPr>
            <a:xfrm>
              <a:off x="7261969" y="1826258"/>
              <a:ext cx="150939" cy="167135"/>
            </a:xfrm>
            <a:prstGeom prst="rect">
              <a:avLst/>
            </a:prstGeom>
            <a:noFill/>
          </p:spPr>
          <p:txBody>
            <a:bodyPr vert="horz"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spc="-28">
                  <a:solidFill>
                    <a:schemeClr val="lt1"/>
                  </a:solidFill>
                  <a:latin typeface="Inter" panose="02000503000000020004" pitchFamily="2" charset="0"/>
                  <a:ea typeface="Inter" panose="02000503000000020004" pitchFamily="2" charset="0"/>
                </a:rPr>
                <a:t>71</a:t>
              </a:r>
            </a:p>
          </p:txBody>
        </p:sp>
        <p:sp>
          <p:nvSpPr>
            <p:cNvPr id="186" name="Day 85">
              <a:extLst>
                <a:ext uri="{FF2B5EF4-FFF2-40B4-BE49-F238E27FC236}">
                  <a16:creationId xmlns:a16="http://schemas.microsoft.com/office/drawing/2014/main" id="{1641AC40-378D-FC4B-A6E1-CA2DA5A71246}"/>
                </a:ext>
              </a:extLst>
            </p:cNvPr>
            <p:cNvSpPr txBox="1"/>
            <p:nvPr userDrawn="1"/>
          </p:nvSpPr>
          <p:spPr>
            <a:xfrm>
              <a:off x="8324094" y="1826258"/>
              <a:ext cx="150939" cy="167135"/>
            </a:xfrm>
            <a:prstGeom prst="rect">
              <a:avLst/>
            </a:prstGeom>
            <a:noFill/>
          </p:spPr>
          <p:txBody>
            <a:bodyPr vert="horz"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spc="-28">
                  <a:solidFill>
                    <a:schemeClr val="lt1"/>
                  </a:solidFill>
                  <a:latin typeface="Inter" panose="02000503000000020004" pitchFamily="2" charset="0"/>
                  <a:ea typeface="Inter" panose="02000503000000020004" pitchFamily="2" charset="0"/>
                </a:rPr>
                <a:t>85</a:t>
              </a:r>
            </a:p>
          </p:txBody>
        </p:sp>
        <p:sp>
          <p:nvSpPr>
            <p:cNvPr id="187" name="Day 99">
              <a:extLst>
                <a:ext uri="{FF2B5EF4-FFF2-40B4-BE49-F238E27FC236}">
                  <a16:creationId xmlns:a16="http://schemas.microsoft.com/office/drawing/2014/main" id="{8D45D80B-60EA-1582-953A-E3CD5A0503CB}"/>
                </a:ext>
              </a:extLst>
            </p:cNvPr>
            <p:cNvSpPr txBox="1"/>
            <p:nvPr userDrawn="1"/>
          </p:nvSpPr>
          <p:spPr>
            <a:xfrm>
              <a:off x="9386219" y="1826258"/>
              <a:ext cx="150939" cy="167135"/>
            </a:xfrm>
            <a:prstGeom prst="rect">
              <a:avLst/>
            </a:prstGeom>
            <a:noFill/>
          </p:spPr>
          <p:txBody>
            <a:bodyPr vert="horz"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spc="-28">
                  <a:solidFill>
                    <a:schemeClr val="lt1"/>
                  </a:solidFill>
                  <a:latin typeface="Inter" panose="02000503000000020004" pitchFamily="2" charset="0"/>
                  <a:ea typeface="Inter" panose="02000503000000020004" pitchFamily="2" charset="0"/>
                </a:rPr>
                <a:t>99</a:t>
              </a:r>
            </a:p>
          </p:txBody>
        </p:sp>
        <p:sp>
          <p:nvSpPr>
            <p:cNvPr id="188" name="Day 113">
              <a:extLst>
                <a:ext uri="{FF2B5EF4-FFF2-40B4-BE49-F238E27FC236}">
                  <a16:creationId xmlns:a16="http://schemas.microsoft.com/office/drawing/2014/main" id="{E71B0A09-DEE9-0E74-8989-30E115B59D03}"/>
                </a:ext>
              </a:extLst>
            </p:cNvPr>
            <p:cNvSpPr txBox="1"/>
            <p:nvPr userDrawn="1"/>
          </p:nvSpPr>
          <p:spPr>
            <a:xfrm>
              <a:off x="10448343" y="1826258"/>
              <a:ext cx="235642" cy="167135"/>
            </a:xfrm>
            <a:prstGeom prst="rect">
              <a:avLst/>
            </a:prstGeom>
            <a:noFill/>
          </p:spPr>
          <p:txBody>
            <a:bodyPr vert="horz"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spc="-22">
                  <a:solidFill>
                    <a:schemeClr val="lt1"/>
                  </a:solidFill>
                  <a:latin typeface="Inter" panose="02000503000000020004" pitchFamily="2" charset="0"/>
                  <a:ea typeface="Inter" panose="02000503000000020004" pitchFamily="2" charset="0"/>
                </a:rPr>
                <a:t>113</a:t>
              </a:r>
            </a:p>
          </p:txBody>
        </p:sp>
      </p:grpSp>
      <p:grpSp>
        <p:nvGrpSpPr>
          <p:cNvPr id="232" name="Day callouts">
            <a:extLst>
              <a:ext uri="{FF2B5EF4-FFF2-40B4-BE49-F238E27FC236}">
                <a16:creationId xmlns:a16="http://schemas.microsoft.com/office/drawing/2014/main" id="{ACB7CE5C-8540-CCA6-FA7B-7C13A47EC835}"/>
              </a:ext>
            </a:extLst>
          </p:cNvPr>
          <p:cNvGrpSpPr/>
          <p:nvPr userDrawn="1"/>
        </p:nvGrpSpPr>
        <p:grpSpPr>
          <a:xfrm>
            <a:off x="1902168" y="1986420"/>
            <a:ext cx="9223313" cy="182665"/>
            <a:chOff x="1902168" y="1986420"/>
            <a:chExt cx="9223313" cy="182665"/>
          </a:xfrm>
        </p:grpSpPr>
        <p:sp>
          <p:nvSpPr>
            <p:cNvPr id="201" name="Label 1">
              <a:extLst>
                <a:ext uri="{FF2B5EF4-FFF2-40B4-BE49-F238E27FC236}">
                  <a16:creationId xmlns:a16="http://schemas.microsoft.com/office/drawing/2014/main" id="{DDF30DDA-5733-A804-664D-92496393578D}"/>
                </a:ext>
              </a:extLst>
            </p:cNvPr>
            <p:cNvSpPr txBox="1"/>
            <p:nvPr userDrawn="1"/>
          </p:nvSpPr>
          <p:spPr>
            <a:xfrm>
              <a:off x="2662547" y="2038387"/>
              <a:ext cx="990600" cy="124415"/>
            </a:xfrm>
            <a:prstGeom prst="rect">
              <a:avLst/>
            </a:prstGeom>
            <a:noFill/>
          </p:spPr>
          <p:txBody>
            <a:bodyPr vert="horz" wrap="square" lIns="0" tIns="0" rIns="0" bIns="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spc="-4">
                  <a:solidFill>
                    <a:schemeClr val="dk1"/>
                  </a:solidFill>
                  <a:latin typeface="Inter" panose="02000503000000020004" pitchFamily="2" charset="0"/>
                  <a:ea typeface="Inter" panose="02000503000000020004" pitchFamily="2" charset="0"/>
                </a:rPr>
                <a:t>Label</a:t>
              </a:r>
            </a:p>
          </p:txBody>
        </p:sp>
        <p:sp>
          <p:nvSpPr>
            <p:cNvPr id="202" name="Date 1">
              <a:extLst>
                <a:ext uri="{FF2B5EF4-FFF2-40B4-BE49-F238E27FC236}">
                  <a16:creationId xmlns:a16="http://schemas.microsoft.com/office/drawing/2014/main" id="{7165CAEF-CEA3-E3CA-B780-7F86F2023E23}"/>
                </a:ext>
              </a:extLst>
            </p:cNvPr>
            <p:cNvSpPr txBox="1"/>
            <p:nvPr userDrawn="1"/>
          </p:nvSpPr>
          <p:spPr>
            <a:xfrm>
              <a:off x="2167247" y="2045298"/>
              <a:ext cx="366103" cy="110592"/>
            </a:xfrm>
            <a:prstGeom prst="rect">
              <a:avLst/>
            </a:prstGeom>
            <a:noFill/>
          </p:spPr>
          <p:txBody>
            <a:bodyPr vert="horz" wrap="square" lIns="0" tIns="0" rIns="0" bIns="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a:solidFill>
                    <a:schemeClr val="dk2"/>
                  </a:solidFill>
                  <a:latin typeface="Inter" panose="02000503000000020004" pitchFamily="2" charset="0"/>
                  <a:ea typeface="Inter" panose="02000503000000020004" pitchFamily="2" charset="0"/>
                </a:rPr>
                <a:t>MM DD</a:t>
              </a:r>
            </a:p>
          </p:txBody>
        </p:sp>
        <p:sp>
          <p:nvSpPr>
            <p:cNvPr id="211" name="Label 2">
              <a:extLst>
                <a:ext uri="{FF2B5EF4-FFF2-40B4-BE49-F238E27FC236}">
                  <a16:creationId xmlns:a16="http://schemas.microsoft.com/office/drawing/2014/main" id="{4580691B-BF95-DFBD-9E82-677491B40E1C}"/>
                </a:ext>
              </a:extLst>
            </p:cNvPr>
            <p:cNvSpPr txBox="1"/>
            <p:nvPr userDrawn="1"/>
          </p:nvSpPr>
          <p:spPr>
            <a:xfrm>
              <a:off x="5849650" y="2038387"/>
              <a:ext cx="1028700" cy="124415"/>
            </a:xfrm>
            <a:prstGeom prst="rect">
              <a:avLst/>
            </a:prstGeom>
            <a:noFill/>
          </p:spPr>
          <p:txBody>
            <a:bodyPr vert="horz" wrap="square" lIns="0" tIns="0" rIns="0" bIns="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b="1" spc="-2">
                  <a:solidFill>
                    <a:schemeClr val="dk1"/>
                  </a:solidFill>
                  <a:latin typeface="Inter" panose="02000503000000020004" pitchFamily="2" charset="0"/>
                  <a:ea typeface="Inter" panose="02000503000000020004" pitchFamily="2" charset="0"/>
                </a:rPr>
                <a:t>Label</a:t>
              </a:r>
            </a:p>
          </p:txBody>
        </p:sp>
        <p:sp>
          <p:nvSpPr>
            <p:cNvPr id="212" name="Date 2">
              <a:extLst>
                <a:ext uri="{FF2B5EF4-FFF2-40B4-BE49-F238E27FC236}">
                  <a16:creationId xmlns:a16="http://schemas.microsoft.com/office/drawing/2014/main" id="{D4F05EF1-688F-F20F-C32F-5FE1BE25A00F}"/>
                </a:ext>
              </a:extLst>
            </p:cNvPr>
            <p:cNvSpPr txBox="1"/>
            <p:nvPr userDrawn="1"/>
          </p:nvSpPr>
          <p:spPr>
            <a:xfrm>
              <a:off x="5096504" y="2045298"/>
              <a:ext cx="410890" cy="110592"/>
            </a:xfrm>
            <a:prstGeom prst="rect">
              <a:avLst/>
            </a:prstGeom>
            <a:noFill/>
          </p:spPr>
          <p:txBody>
            <a:bodyPr vert="horz" wrap="square" lIns="0" tIns="0" rIns="0" bIns="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a:solidFill>
                    <a:schemeClr val="dk2"/>
                  </a:solidFill>
                  <a:latin typeface="Inter" panose="02000503000000020004" pitchFamily="2" charset="0"/>
                  <a:ea typeface="Inter" panose="02000503000000020004" pitchFamily="2" charset="0"/>
                </a:rPr>
                <a:t>MM DD</a:t>
              </a:r>
            </a:p>
          </p:txBody>
        </p:sp>
        <p:sp>
          <p:nvSpPr>
            <p:cNvPr id="213" name="Label 3">
              <a:extLst>
                <a:ext uri="{FF2B5EF4-FFF2-40B4-BE49-F238E27FC236}">
                  <a16:creationId xmlns:a16="http://schemas.microsoft.com/office/drawing/2014/main" id="{C7956C76-31A1-D5E8-0E92-C1DB7609A893}"/>
                </a:ext>
              </a:extLst>
            </p:cNvPr>
            <p:cNvSpPr txBox="1"/>
            <p:nvPr userDrawn="1"/>
          </p:nvSpPr>
          <p:spPr>
            <a:xfrm>
              <a:off x="10172981" y="2038387"/>
              <a:ext cx="952500" cy="124415"/>
            </a:xfrm>
            <a:prstGeom prst="rect">
              <a:avLst/>
            </a:prstGeom>
            <a:noFill/>
          </p:spPr>
          <p:txBody>
            <a:bodyPr vert="horz" wrap="square" lIns="0" tIns="0" rIns="0" bIns="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b="1" spc="-2">
                  <a:solidFill>
                    <a:schemeClr val="dk1"/>
                  </a:solidFill>
                  <a:latin typeface="Inter" panose="02000503000000020004" pitchFamily="2" charset="0"/>
                  <a:ea typeface="Inter" panose="02000503000000020004" pitchFamily="2" charset="0"/>
                </a:rPr>
                <a:t>Label</a:t>
              </a:r>
            </a:p>
          </p:txBody>
        </p:sp>
        <p:sp>
          <p:nvSpPr>
            <p:cNvPr id="214" name="Date 3">
              <a:extLst>
                <a:ext uri="{FF2B5EF4-FFF2-40B4-BE49-F238E27FC236}">
                  <a16:creationId xmlns:a16="http://schemas.microsoft.com/office/drawing/2014/main" id="{553750E3-3C55-25DC-A9F8-45FCFD4A432A}"/>
                </a:ext>
              </a:extLst>
            </p:cNvPr>
            <p:cNvSpPr txBox="1"/>
            <p:nvPr userDrawn="1"/>
          </p:nvSpPr>
          <p:spPr>
            <a:xfrm>
              <a:off x="9483823" y="2045298"/>
              <a:ext cx="468100" cy="110592"/>
            </a:xfrm>
            <a:prstGeom prst="rect">
              <a:avLst/>
            </a:prstGeom>
            <a:noFill/>
          </p:spPr>
          <p:txBody>
            <a:bodyPr vert="horz" wrap="square" lIns="0" tIns="0" rIns="0" bIns="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a:solidFill>
                    <a:schemeClr val="dk2"/>
                  </a:solidFill>
                  <a:latin typeface="Inter" panose="02000503000000020004" pitchFamily="2" charset="0"/>
                  <a:ea typeface="Inter" panose="02000503000000020004" pitchFamily="2" charset="0"/>
                </a:rPr>
                <a:t>MM DD</a:t>
              </a:r>
            </a:p>
          </p:txBody>
        </p:sp>
        <p:sp>
          <p:nvSpPr>
            <p:cNvPr id="200" name="graphic 1">
              <a:extLst>
                <a:ext uri="{FF2B5EF4-FFF2-40B4-BE49-F238E27FC236}">
                  <a16:creationId xmlns:a16="http://schemas.microsoft.com/office/drawing/2014/main" id="{2B618989-F945-E368-3206-457D6C2DBF67}"/>
                </a:ext>
                <a:ext uri="{C183D7F6-B498-43B3-948B-1728B52AA6E4}">
                  <adec:decorative xmlns:adec="http://schemas.microsoft.com/office/drawing/2017/decorative" val="1"/>
                </a:ext>
              </a:extLst>
            </p:cNvPr>
            <p:cNvSpPr/>
            <p:nvPr userDrawn="1"/>
          </p:nvSpPr>
          <p:spPr>
            <a:xfrm>
              <a:off x="1902168" y="2004802"/>
              <a:ext cx="164592" cy="164283"/>
            </a:xfrm>
            <a:prstGeom prst="chevron">
              <a:avLst>
                <a:gd name="adj" fmla="val 30000"/>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solidFill>
                  <a:schemeClr val="tx1"/>
                </a:solidFill>
                <a:latin typeface="Inter" panose="02000503000000020004" pitchFamily="2" charset="0"/>
                <a:ea typeface="Inter" panose="02000503000000020004" pitchFamily="2" charset="0"/>
              </a:endParaRPr>
            </a:p>
          </p:txBody>
        </p:sp>
        <p:sp>
          <p:nvSpPr>
            <p:cNvPr id="198" name="graphic 2">
              <a:extLst>
                <a:ext uri="{FF2B5EF4-FFF2-40B4-BE49-F238E27FC236}">
                  <a16:creationId xmlns:a16="http://schemas.microsoft.com/office/drawing/2014/main" id="{3DA0C879-1203-4AAD-0CCB-22D7B68CB70F}"/>
                </a:ext>
                <a:ext uri="{C183D7F6-B498-43B3-948B-1728B52AA6E4}">
                  <adec:decorative xmlns:adec="http://schemas.microsoft.com/office/drawing/2017/decorative" val="1"/>
                </a:ext>
              </a:extLst>
            </p:cNvPr>
            <p:cNvSpPr/>
            <p:nvPr userDrawn="1"/>
          </p:nvSpPr>
          <p:spPr>
            <a:xfrm>
              <a:off x="5566849" y="1986420"/>
              <a:ext cx="177006" cy="176674"/>
            </a:xfrm>
            <a:prstGeom prst="star8">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atin typeface="Inter" panose="02000503000000020004" pitchFamily="2" charset="0"/>
                <a:ea typeface="Inter" panose="02000503000000020004" pitchFamily="2" charset="0"/>
              </a:endParaRPr>
            </a:p>
          </p:txBody>
        </p:sp>
        <p:sp>
          <p:nvSpPr>
            <p:cNvPr id="199" name="graphic 3">
              <a:extLst>
                <a:ext uri="{FF2B5EF4-FFF2-40B4-BE49-F238E27FC236}">
                  <a16:creationId xmlns:a16="http://schemas.microsoft.com/office/drawing/2014/main" id="{327D19BF-ED5A-338D-799D-ADF5F38BD41F}"/>
                </a:ext>
                <a:ext uri="{C183D7F6-B498-43B3-948B-1728B52AA6E4}">
                  <adec:decorative xmlns:adec="http://schemas.microsoft.com/office/drawing/2017/decorative" val="1"/>
                </a:ext>
              </a:extLst>
            </p:cNvPr>
            <p:cNvSpPr/>
            <p:nvPr userDrawn="1"/>
          </p:nvSpPr>
          <p:spPr>
            <a:xfrm>
              <a:off x="9891213" y="1991967"/>
              <a:ext cx="171450" cy="171128"/>
            </a:xfrm>
            <a:prstGeom prst="star8">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atin typeface="Inter" panose="02000503000000020004" pitchFamily="2" charset="0"/>
                <a:ea typeface="Inter" panose="02000503000000020004" pitchFamily="2" charset="0"/>
              </a:endParaRPr>
            </a:p>
          </p:txBody>
        </p:sp>
      </p:grpSp>
      <p:grpSp>
        <p:nvGrpSpPr>
          <p:cNvPr id="226" name="Title 1">
            <a:extLst>
              <a:ext uri="{FF2B5EF4-FFF2-40B4-BE49-F238E27FC236}">
                <a16:creationId xmlns:a16="http://schemas.microsoft.com/office/drawing/2014/main" id="{87ABE613-A849-1F53-86D1-04D82CA53515}"/>
              </a:ext>
            </a:extLst>
          </p:cNvPr>
          <p:cNvGrpSpPr/>
          <p:nvPr userDrawn="1"/>
        </p:nvGrpSpPr>
        <p:grpSpPr>
          <a:xfrm>
            <a:off x="914399" y="2488782"/>
            <a:ext cx="848731" cy="536200"/>
            <a:chOff x="914399" y="2488782"/>
            <a:chExt cx="848731" cy="536200"/>
          </a:xfrm>
        </p:grpSpPr>
        <p:sp>
          <p:nvSpPr>
            <p:cNvPr id="225" name="Square">
              <a:extLst>
                <a:ext uri="{FF2B5EF4-FFF2-40B4-BE49-F238E27FC236}">
                  <a16:creationId xmlns:a16="http://schemas.microsoft.com/office/drawing/2014/main" id="{7AC1EA27-5787-9280-F56B-A24DAD0255FE}"/>
                </a:ext>
                <a:ext uri="{C183D7F6-B498-43B3-948B-1728B52AA6E4}">
                  <adec:decorative xmlns:adec="http://schemas.microsoft.com/office/drawing/2017/decorative" val="1"/>
                </a:ext>
              </a:extLst>
            </p:cNvPr>
            <p:cNvSpPr/>
            <p:nvPr userDrawn="1"/>
          </p:nvSpPr>
          <p:spPr>
            <a:xfrm>
              <a:off x="914399" y="2488782"/>
              <a:ext cx="848731" cy="536200"/>
            </a:xfrm>
            <a:prstGeom prst="rect">
              <a:avLst/>
            </a:prstGeom>
            <a:solidFill>
              <a:schemeClr val="accent5"/>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atin typeface="Inter" panose="02000503000000020004" pitchFamily="2" charset="0"/>
                <a:ea typeface="Inter" panose="02000503000000020004" pitchFamily="2" charset="0"/>
              </a:endParaRPr>
            </a:p>
          </p:txBody>
        </p:sp>
        <p:sp>
          <p:nvSpPr>
            <p:cNvPr id="143" name="Title">
              <a:extLst>
                <a:ext uri="{FF2B5EF4-FFF2-40B4-BE49-F238E27FC236}">
                  <a16:creationId xmlns:a16="http://schemas.microsoft.com/office/drawing/2014/main" id="{F71B10BF-15B1-8848-6ADF-EAD0BC51C6DB}"/>
                </a:ext>
              </a:extLst>
            </p:cNvPr>
            <p:cNvSpPr txBox="1"/>
            <p:nvPr userDrawn="1"/>
          </p:nvSpPr>
          <p:spPr>
            <a:xfrm>
              <a:off x="914399" y="2661740"/>
              <a:ext cx="848731" cy="163123"/>
            </a:xfrm>
            <a:prstGeom prst="rect">
              <a:avLst/>
            </a:prstGeom>
            <a:noFill/>
          </p:spPr>
          <p:txBody>
            <a:bodyPr vert="horz"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400">
                  <a:solidFill>
                    <a:schemeClr val="lt1"/>
                  </a:solidFill>
                  <a:latin typeface="Inter" panose="02000503000000020004" pitchFamily="2" charset="0"/>
                  <a:ea typeface="Inter" panose="02000503000000020004" pitchFamily="2" charset="0"/>
                </a:rPr>
                <a:t>Title</a:t>
              </a:r>
            </a:p>
          </p:txBody>
        </p:sp>
      </p:grpSp>
      <p:sp>
        <p:nvSpPr>
          <p:cNvPr id="150" name="Date range">
            <a:extLst>
              <a:ext uri="{FF2B5EF4-FFF2-40B4-BE49-F238E27FC236}">
                <a16:creationId xmlns:a16="http://schemas.microsoft.com/office/drawing/2014/main" id="{68A3951D-E853-F5BE-26CC-D2BA44D04119}"/>
              </a:ext>
            </a:extLst>
          </p:cNvPr>
          <p:cNvSpPr txBox="1"/>
          <p:nvPr userDrawn="1"/>
        </p:nvSpPr>
        <p:spPr>
          <a:xfrm>
            <a:off x="4138709" y="2595549"/>
            <a:ext cx="1029222" cy="110592"/>
          </a:xfrm>
          <a:prstGeom prst="rect">
            <a:avLst/>
          </a:prstGeom>
          <a:noFill/>
        </p:spPr>
        <p:txBody>
          <a:bodyPr vert="horz" wrap="square" lIns="0" tIns="0" rIns="0" bIns="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800">
                <a:solidFill>
                  <a:schemeClr val="dk2"/>
                </a:solidFill>
                <a:latin typeface="Inter" panose="02000503000000020004" pitchFamily="2" charset="0"/>
                <a:ea typeface="Inter" panose="02000503000000020004" pitchFamily="2" charset="0"/>
              </a:rPr>
              <a:t>MM DD – MM DD</a:t>
            </a:r>
          </a:p>
        </p:txBody>
      </p:sp>
      <p:grpSp>
        <p:nvGrpSpPr>
          <p:cNvPr id="233" name="Timeframe 1">
            <a:extLst>
              <a:ext uri="{FF2B5EF4-FFF2-40B4-BE49-F238E27FC236}">
                <a16:creationId xmlns:a16="http://schemas.microsoft.com/office/drawing/2014/main" id="{C23553E5-E644-8B05-1EC5-8C2B78F53235}"/>
              </a:ext>
            </a:extLst>
          </p:cNvPr>
          <p:cNvGrpSpPr/>
          <p:nvPr userDrawn="1"/>
        </p:nvGrpSpPr>
        <p:grpSpPr>
          <a:xfrm>
            <a:off x="1887847" y="2525351"/>
            <a:ext cx="2209800" cy="250987"/>
            <a:chOff x="1887847" y="2525351"/>
            <a:chExt cx="2209800" cy="250987"/>
          </a:xfrm>
        </p:grpSpPr>
        <p:sp>
          <p:nvSpPr>
            <p:cNvPr id="124" name="Bar 1">
              <a:extLst>
                <a:ext uri="{FF2B5EF4-FFF2-40B4-BE49-F238E27FC236}">
                  <a16:creationId xmlns:a16="http://schemas.microsoft.com/office/drawing/2014/main" id="{3EA65FE6-9BAD-FB01-40D3-B9EB4BAE8716}"/>
                </a:ext>
                <a:ext uri="{C183D7F6-B498-43B3-948B-1728B52AA6E4}">
                  <adec:decorative xmlns:adec="http://schemas.microsoft.com/office/drawing/2017/decorative" val="1"/>
                </a:ext>
              </a:extLst>
            </p:cNvPr>
            <p:cNvSpPr/>
            <p:nvPr userDrawn="1"/>
          </p:nvSpPr>
          <p:spPr>
            <a:xfrm>
              <a:off x="1887847" y="2525351"/>
              <a:ext cx="2209800" cy="250987"/>
            </a:xfrm>
            <a:prstGeom prst="leftRightArrow">
              <a:avLst>
                <a:gd name="adj1" fmla="val 75000"/>
                <a:gd name="adj2" fmla="val 50000"/>
              </a:avLst>
            </a:prstGeom>
            <a:solidFill>
              <a:schemeClr val="accent5"/>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atin typeface="Inter" panose="02000503000000020004" pitchFamily="2" charset="0"/>
                <a:ea typeface="Inter" panose="02000503000000020004" pitchFamily="2" charset="0"/>
              </a:endParaRPr>
            </a:p>
          </p:txBody>
        </p:sp>
        <p:sp>
          <p:nvSpPr>
            <p:cNvPr id="151" name="Label 1">
              <a:extLst>
                <a:ext uri="{FF2B5EF4-FFF2-40B4-BE49-F238E27FC236}">
                  <a16:creationId xmlns:a16="http://schemas.microsoft.com/office/drawing/2014/main" id="{A6536D2E-57A8-25BD-6AAD-87B97CCD11C9}"/>
                </a:ext>
              </a:extLst>
            </p:cNvPr>
            <p:cNvSpPr txBox="1"/>
            <p:nvPr userDrawn="1"/>
          </p:nvSpPr>
          <p:spPr>
            <a:xfrm>
              <a:off x="2200712" y="2614061"/>
              <a:ext cx="1584070" cy="73566"/>
            </a:xfrm>
            <a:prstGeom prst="rect">
              <a:avLst/>
            </a:prstGeom>
            <a:noFill/>
          </p:spPr>
          <p:txBody>
            <a:bodyPr vert="horz"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900" b="1" spc="-6">
                  <a:solidFill>
                    <a:schemeClr val="lt1"/>
                  </a:solidFill>
                  <a:latin typeface="Inter" panose="02000503000000020004" pitchFamily="2" charset="0"/>
                  <a:ea typeface="Inter" panose="02000503000000020004" pitchFamily="2" charset="0"/>
                </a:rPr>
                <a:t>Label</a:t>
              </a:r>
            </a:p>
          </p:txBody>
        </p:sp>
      </p:grpSp>
      <p:grpSp>
        <p:nvGrpSpPr>
          <p:cNvPr id="234" name="Timeframe 2">
            <a:extLst>
              <a:ext uri="{FF2B5EF4-FFF2-40B4-BE49-F238E27FC236}">
                <a16:creationId xmlns:a16="http://schemas.microsoft.com/office/drawing/2014/main" id="{5211DF8B-5B1B-1BA2-C95B-11B962B2D12D}"/>
              </a:ext>
            </a:extLst>
          </p:cNvPr>
          <p:cNvGrpSpPr/>
          <p:nvPr userDrawn="1"/>
        </p:nvGrpSpPr>
        <p:grpSpPr>
          <a:xfrm>
            <a:off x="1887847" y="2810564"/>
            <a:ext cx="1270000" cy="182536"/>
            <a:chOff x="1887847" y="2810564"/>
            <a:chExt cx="1270000" cy="182536"/>
          </a:xfrm>
        </p:grpSpPr>
        <p:sp>
          <p:nvSpPr>
            <p:cNvPr id="125" name="Bar 2">
              <a:extLst>
                <a:ext uri="{FF2B5EF4-FFF2-40B4-BE49-F238E27FC236}">
                  <a16:creationId xmlns:a16="http://schemas.microsoft.com/office/drawing/2014/main" id="{70E65124-A63E-C780-8D44-8DE849B2EE83}"/>
                </a:ext>
                <a:ext uri="{C183D7F6-B498-43B3-948B-1728B52AA6E4}">
                  <adec:decorative xmlns:adec="http://schemas.microsoft.com/office/drawing/2017/decorative" val="1"/>
                </a:ext>
              </a:extLst>
            </p:cNvPr>
            <p:cNvSpPr/>
            <p:nvPr userDrawn="1"/>
          </p:nvSpPr>
          <p:spPr>
            <a:xfrm>
              <a:off x="1887847" y="2810564"/>
              <a:ext cx="1270000" cy="182536"/>
            </a:xfrm>
            <a:prstGeom prst="roundRect">
              <a:avLst>
                <a:gd name="adj" fmla="val 100000"/>
              </a:avLst>
            </a:prstGeom>
            <a:solidFill>
              <a:schemeClr val="accent5"/>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atin typeface="Inter" panose="02000503000000020004" pitchFamily="2" charset="0"/>
                <a:ea typeface="Inter" panose="02000503000000020004" pitchFamily="2" charset="0"/>
              </a:endParaRPr>
            </a:p>
          </p:txBody>
        </p:sp>
        <p:sp>
          <p:nvSpPr>
            <p:cNvPr id="152" name="Label 2">
              <a:extLst>
                <a:ext uri="{FF2B5EF4-FFF2-40B4-BE49-F238E27FC236}">
                  <a16:creationId xmlns:a16="http://schemas.microsoft.com/office/drawing/2014/main" id="{15B0EC35-D0AC-96D0-E5E9-FDB5D2BB09B5}"/>
                </a:ext>
              </a:extLst>
            </p:cNvPr>
            <p:cNvSpPr txBox="1"/>
            <p:nvPr userDrawn="1"/>
          </p:nvSpPr>
          <p:spPr>
            <a:xfrm>
              <a:off x="1959920" y="2852097"/>
              <a:ext cx="1133728" cy="87027"/>
            </a:xfrm>
            <a:prstGeom prst="rect">
              <a:avLst/>
            </a:prstGeom>
            <a:noFill/>
          </p:spPr>
          <p:txBody>
            <a:bodyPr vert="horz"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900" b="1" spc="-6">
                  <a:solidFill>
                    <a:schemeClr val="lt1"/>
                  </a:solidFill>
                  <a:latin typeface="Inter" panose="02000503000000020004" pitchFamily="2" charset="0"/>
                  <a:ea typeface="Inter" panose="02000503000000020004" pitchFamily="2" charset="0"/>
                </a:rPr>
                <a:t>Label</a:t>
              </a:r>
            </a:p>
          </p:txBody>
        </p:sp>
      </p:grpSp>
      <p:grpSp>
        <p:nvGrpSpPr>
          <p:cNvPr id="227" name="Title 2">
            <a:extLst>
              <a:ext uri="{FF2B5EF4-FFF2-40B4-BE49-F238E27FC236}">
                <a16:creationId xmlns:a16="http://schemas.microsoft.com/office/drawing/2014/main" id="{A94DD969-2513-4C7F-FAC1-241EC4F6E2A3}"/>
              </a:ext>
            </a:extLst>
          </p:cNvPr>
          <p:cNvGrpSpPr/>
          <p:nvPr userDrawn="1"/>
        </p:nvGrpSpPr>
        <p:grpSpPr>
          <a:xfrm>
            <a:off x="914399" y="3084369"/>
            <a:ext cx="848731" cy="536200"/>
            <a:chOff x="914399" y="3084369"/>
            <a:chExt cx="848731" cy="536200"/>
          </a:xfrm>
        </p:grpSpPr>
        <p:sp>
          <p:nvSpPr>
            <p:cNvPr id="117" name="Square">
              <a:extLst>
                <a:ext uri="{FF2B5EF4-FFF2-40B4-BE49-F238E27FC236}">
                  <a16:creationId xmlns:a16="http://schemas.microsoft.com/office/drawing/2014/main" id="{293E7552-2B7F-824D-7DD6-0E994438EA1E}"/>
                </a:ext>
                <a:ext uri="{C183D7F6-B498-43B3-948B-1728B52AA6E4}">
                  <adec:decorative xmlns:adec="http://schemas.microsoft.com/office/drawing/2017/decorative" val="1"/>
                </a:ext>
              </a:extLst>
            </p:cNvPr>
            <p:cNvSpPr/>
            <p:nvPr userDrawn="1"/>
          </p:nvSpPr>
          <p:spPr>
            <a:xfrm>
              <a:off x="914399" y="3084369"/>
              <a:ext cx="848731" cy="536200"/>
            </a:xfrm>
            <a:prstGeom prst="rect">
              <a:avLst/>
            </a:prstGeom>
            <a:solidFill>
              <a:schemeClr val="accent5"/>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atin typeface="Inter" panose="02000503000000020004" pitchFamily="2" charset="0"/>
                <a:ea typeface="Inter" panose="02000503000000020004" pitchFamily="2" charset="0"/>
              </a:endParaRPr>
            </a:p>
          </p:txBody>
        </p:sp>
        <p:sp>
          <p:nvSpPr>
            <p:cNvPr id="144" name="Title 2">
              <a:extLst>
                <a:ext uri="{FF2B5EF4-FFF2-40B4-BE49-F238E27FC236}">
                  <a16:creationId xmlns:a16="http://schemas.microsoft.com/office/drawing/2014/main" id="{5BEAB03E-B433-A5BC-BCA3-CE60FAD64883}"/>
                </a:ext>
              </a:extLst>
            </p:cNvPr>
            <p:cNvSpPr txBox="1"/>
            <p:nvPr userDrawn="1"/>
          </p:nvSpPr>
          <p:spPr>
            <a:xfrm>
              <a:off x="914399" y="3254982"/>
              <a:ext cx="848731" cy="163123"/>
            </a:xfrm>
            <a:prstGeom prst="rect">
              <a:avLst/>
            </a:prstGeom>
            <a:noFill/>
          </p:spPr>
          <p:txBody>
            <a:bodyPr vert="horz"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400">
                  <a:solidFill>
                    <a:schemeClr val="lt1"/>
                  </a:solidFill>
                  <a:latin typeface="Inter" panose="02000503000000020004" pitchFamily="2" charset="0"/>
                  <a:ea typeface="Inter" panose="02000503000000020004" pitchFamily="2" charset="0"/>
                </a:rPr>
                <a:t>Title</a:t>
              </a:r>
            </a:p>
          </p:txBody>
        </p:sp>
      </p:grpSp>
      <p:sp>
        <p:nvSpPr>
          <p:cNvPr id="153" name="Date range">
            <a:extLst>
              <a:ext uri="{FF2B5EF4-FFF2-40B4-BE49-F238E27FC236}">
                <a16:creationId xmlns:a16="http://schemas.microsoft.com/office/drawing/2014/main" id="{901FCA16-6DC2-DDD6-8459-A704C68BE047}"/>
              </a:ext>
            </a:extLst>
          </p:cNvPr>
          <p:cNvSpPr txBox="1"/>
          <p:nvPr userDrawn="1"/>
        </p:nvSpPr>
        <p:spPr>
          <a:xfrm>
            <a:off x="5959493" y="3188791"/>
            <a:ext cx="1137991" cy="110592"/>
          </a:xfrm>
          <a:prstGeom prst="rect">
            <a:avLst/>
          </a:prstGeom>
          <a:noFill/>
        </p:spPr>
        <p:txBody>
          <a:bodyPr vert="horz" wrap="square" lIns="0" tIns="0" rIns="0" bIns="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800">
                <a:solidFill>
                  <a:schemeClr val="dk2"/>
                </a:solidFill>
                <a:latin typeface="Inter" panose="02000503000000020004" pitchFamily="2" charset="0"/>
                <a:ea typeface="Inter" panose="02000503000000020004" pitchFamily="2" charset="0"/>
              </a:rPr>
              <a:t>MM DD – MM DD</a:t>
            </a:r>
          </a:p>
        </p:txBody>
      </p:sp>
      <p:grpSp>
        <p:nvGrpSpPr>
          <p:cNvPr id="236" name="Timeframe 3">
            <a:extLst>
              <a:ext uri="{FF2B5EF4-FFF2-40B4-BE49-F238E27FC236}">
                <a16:creationId xmlns:a16="http://schemas.microsoft.com/office/drawing/2014/main" id="{71592C1D-C2C3-38B2-40DF-A93B0090BB03}"/>
              </a:ext>
            </a:extLst>
          </p:cNvPr>
          <p:cNvGrpSpPr/>
          <p:nvPr userDrawn="1"/>
        </p:nvGrpSpPr>
        <p:grpSpPr>
          <a:xfrm>
            <a:off x="3177570" y="3118594"/>
            <a:ext cx="2743200" cy="250987"/>
            <a:chOff x="3177570" y="3118594"/>
            <a:chExt cx="2743200" cy="250987"/>
          </a:xfrm>
        </p:grpSpPr>
        <p:sp>
          <p:nvSpPr>
            <p:cNvPr id="126" name="Graphic 1">
              <a:extLst>
                <a:ext uri="{FF2B5EF4-FFF2-40B4-BE49-F238E27FC236}">
                  <a16:creationId xmlns:a16="http://schemas.microsoft.com/office/drawing/2014/main" id="{39033152-229B-CA78-C111-DDD3C61EA1DB}"/>
                </a:ext>
              </a:extLst>
            </p:cNvPr>
            <p:cNvSpPr/>
            <p:nvPr userDrawn="1"/>
          </p:nvSpPr>
          <p:spPr>
            <a:xfrm>
              <a:off x="3177570" y="3118594"/>
              <a:ext cx="2743200" cy="250987"/>
            </a:xfrm>
            <a:prstGeom prst="leftRightArrow">
              <a:avLst>
                <a:gd name="adj1" fmla="val 75000"/>
                <a:gd name="adj2" fmla="val 50000"/>
              </a:avLst>
            </a:prstGeom>
            <a:solidFill>
              <a:schemeClr val="accent5"/>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atin typeface="Inter" panose="02000503000000020004" pitchFamily="2" charset="0"/>
                <a:ea typeface="Inter" panose="02000503000000020004" pitchFamily="2" charset="0"/>
              </a:endParaRPr>
            </a:p>
          </p:txBody>
        </p:sp>
        <p:sp>
          <p:nvSpPr>
            <p:cNvPr id="154" name="Label 1">
              <a:extLst>
                <a:ext uri="{FF2B5EF4-FFF2-40B4-BE49-F238E27FC236}">
                  <a16:creationId xmlns:a16="http://schemas.microsoft.com/office/drawing/2014/main" id="{62BF05EA-C6E5-9704-C26E-F3BC3ECACF1C}"/>
                </a:ext>
              </a:extLst>
            </p:cNvPr>
            <p:cNvSpPr txBox="1"/>
            <p:nvPr userDrawn="1"/>
          </p:nvSpPr>
          <p:spPr>
            <a:xfrm>
              <a:off x="3739111" y="3194353"/>
              <a:ext cx="1686704" cy="96897"/>
            </a:xfrm>
            <a:prstGeom prst="rect">
              <a:avLst/>
            </a:prstGeom>
            <a:noFill/>
          </p:spPr>
          <p:txBody>
            <a:bodyPr vert="horz"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900" b="1" spc="-6">
                  <a:solidFill>
                    <a:schemeClr val="lt1"/>
                  </a:solidFill>
                  <a:latin typeface="Inter" panose="02000503000000020004" pitchFamily="2" charset="0"/>
                  <a:ea typeface="Inter" panose="02000503000000020004" pitchFamily="2" charset="0"/>
                </a:rPr>
                <a:t>Label</a:t>
              </a:r>
            </a:p>
          </p:txBody>
        </p:sp>
      </p:grpSp>
      <p:grpSp>
        <p:nvGrpSpPr>
          <p:cNvPr id="237" name="Timeframe 4a">
            <a:extLst>
              <a:ext uri="{FF2B5EF4-FFF2-40B4-BE49-F238E27FC236}">
                <a16:creationId xmlns:a16="http://schemas.microsoft.com/office/drawing/2014/main" id="{F32BBBF6-6CA7-E7E4-560B-B6241C7260CC}"/>
              </a:ext>
            </a:extLst>
          </p:cNvPr>
          <p:cNvGrpSpPr/>
          <p:nvPr userDrawn="1"/>
        </p:nvGrpSpPr>
        <p:grpSpPr>
          <a:xfrm>
            <a:off x="3244848" y="3403807"/>
            <a:ext cx="1536700" cy="182536"/>
            <a:chOff x="3244848" y="3403807"/>
            <a:chExt cx="1536700" cy="182536"/>
          </a:xfrm>
          <a:solidFill>
            <a:schemeClr val="accent5"/>
          </a:solidFill>
        </p:grpSpPr>
        <p:sp>
          <p:nvSpPr>
            <p:cNvPr id="127" name="Graphic 2">
              <a:extLst>
                <a:ext uri="{FF2B5EF4-FFF2-40B4-BE49-F238E27FC236}">
                  <a16:creationId xmlns:a16="http://schemas.microsoft.com/office/drawing/2014/main" id="{430E87AC-2DEF-B97A-C122-A24E9F9871EC}"/>
                </a:ext>
              </a:extLst>
            </p:cNvPr>
            <p:cNvSpPr/>
            <p:nvPr userDrawn="1"/>
          </p:nvSpPr>
          <p:spPr>
            <a:xfrm>
              <a:off x="3244848" y="3403807"/>
              <a:ext cx="1536700" cy="182536"/>
            </a:xfrm>
            <a:prstGeom prst="homePlate">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Inter" panose="02000503000000020004" pitchFamily="2" charset="0"/>
                <a:ea typeface="Inter" panose="02000503000000020004" pitchFamily="2" charset="0"/>
              </a:endParaRPr>
            </a:p>
          </p:txBody>
        </p:sp>
        <p:sp>
          <p:nvSpPr>
            <p:cNvPr id="155" name="Label 2">
              <a:extLst>
                <a:ext uri="{FF2B5EF4-FFF2-40B4-BE49-F238E27FC236}">
                  <a16:creationId xmlns:a16="http://schemas.microsoft.com/office/drawing/2014/main" id="{F04C5D20-1D8D-D458-9712-FD5F028A806F}"/>
                </a:ext>
              </a:extLst>
            </p:cNvPr>
            <p:cNvSpPr txBox="1"/>
            <p:nvPr userDrawn="1"/>
          </p:nvSpPr>
          <p:spPr>
            <a:xfrm>
              <a:off x="3395066" y="3432404"/>
              <a:ext cx="1093799" cy="125342"/>
            </a:xfrm>
            <a:prstGeom prst="rect">
              <a:avLst/>
            </a:prstGeom>
            <a:grpFill/>
          </p:spPr>
          <p:txBody>
            <a:bodyPr vert="horz"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900" b="1" spc="-6">
                  <a:solidFill>
                    <a:schemeClr val="lt1"/>
                  </a:solidFill>
                  <a:latin typeface="Inter" panose="02000503000000020004" pitchFamily="2" charset="0"/>
                  <a:ea typeface="Inter" panose="02000503000000020004" pitchFamily="2" charset="0"/>
                </a:rPr>
                <a:t>Label</a:t>
              </a:r>
            </a:p>
          </p:txBody>
        </p:sp>
      </p:grpSp>
      <p:grpSp>
        <p:nvGrpSpPr>
          <p:cNvPr id="238" name="Timeframe 4b">
            <a:extLst>
              <a:ext uri="{FF2B5EF4-FFF2-40B4-BE49-F238E27FC236}">
                <a16:creationId xmlns:a16="http://schemas.microsoft.com/office/drawing/2014/main" id="{5FA756A3-DCEF-E62D-A3CA-BD7B8972431C}"/>
              </a:ext>
            </a:extLst>
          </p:cNvPr>
          <p:cNvGrpSpPr/>
          <p:nvPr userDrawn="1"/>
        </p:nvGrpSpPr>
        <p:grpSpPr>
          <a:xfrm>
            <a:off x="4712066" y="3403807"/>
            <a:ext cx="1206500" cy="182536"/>
            <a:chOff x="4712066" y="3403807"/>
            <a:chExt cx="1206500" cy="182536"/>
          </a:xfrm>
          <a:solidFill>
            <a:schemeClr val="accent5"/>
          </a:solidFill>
        </p:grpSpPr>
        <p:sp>
          <p:nvSpPr>
            <p:cNvPr id="128" name="Graphic 3">
              <a:extLst>
                <a:ext uri="{FF2B5EF4-FFF2-40B4-BE49-F238E27FC236}">
                  <a16:creationId xmlns:a16="http://schemas.microsoft.com/office/drawing/2014/main" id="{AAA1694D-40BF-A66A-D606-9154265404BC}"/>
                </a:ext>
              </a:extLst>
            </p:cNvPr>
            <p:cNvSpPr/>
            <p:nvPr userDrawn="1"/>
          </p:nvSpPr>
          <p:spPr>
            <a:xfrm>
              <a:off x="4712066" y="3403807"/>
              <a:ext cx="1206500" cy="182536"/>
            </a:xfrm>
            <a:prstGeom prst="chevron">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solidFill>
                  <a:schemeClr val="tx1"/>
                </a:solidFill>
                <a:latin typeface="Inter" panose="02000503000000020004" pitchFamily="2" charset="0"/>
                <a:ea typeface="Inter" panose="02000503000000020004" pitchFamily="2" charset="0"/>
              </a:endParaRPr>
            </a:p>
          </p:txBody>
        </p:sp>
        <p:sp>
          <p:nvSpPr>
            <p:cNvPr id="156" name="Label 3">
              <a:extLst>
                <a:ext uri="{FF2B5EF4-FFF2-40B4-BE49-F238E27FC236}">
                  <a16:creationId xmlns:a16="http://schemas.microsoft.com/office/drawing/2014/main" id="{2EB8D719-B931-78AC-7CD9-39372B2E9CCE}"/>
                </a:ext>
              </a:extLst>
            </p:cNvPr>
            <p:cNvSpPr txBox="1"/>
            <p:nvPr userDrawn="1"/>
          </p:nvSpPr>
          <p:spPr>
            <a:xfrm>
              <a:off x="4783659" y="3432404"/>
              <a:ext cx="1122762" cy="125342"/>
            </a:xfrm>
            <a:prstGeom prst="rect">
              <a:avLst/>
            </a:prstGeom>
            <a:grpFill/>
          </p:spPr>
          <p:txBody>
            <a:bodyPr vert="horz"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900" b="1" spc="-6">
                  <a:solidFill>
                    <a:schemeClr val="lt1"/>
                  </a:solidFill>
                  <a:latin typeface="Inter" panose="02000503000000020004" pitchFamily="2" charset="0"/>
                  <a:ea typeface="Inter" panose="02000503000000020004" pitchFamily="2" charset="0"/>
                </a:rPr>
                <a:t>Label</a:t>
              </a:r>
            </a:p>
          </p:txBody>
        </p:sp>
      </p:grpSp>
      <p:grpSp>
        <p:nvGrpSpPr>
          <p:cNvPr id="228" name="Title 3">
            <a:extLst>
              <a:ext uri="{FF2B5EF4-FFF2-40B4-BE49-F238E27FC236}">
                <a16:creationId xmlns:a16="http://schemas.microsoft.com/office/drawing/2014/main" id="{D00CF5D9-585E-B953-86AF-5E686E8C7A21}"/>
              </a:ext>
            </a:extLst>
          </p:cNvPr>
          <p:cNvGrpSpPr/>
          <p:nvPr userDrawn="1"/>
        </p:nvGrpSpPr>
        <p:grpSpPr>
          <a:xfrm>
            <a:off x="914399" y="3677611"/>
            <a:ext cx="848731" cy="752962"/>
            <a:chOff x="914399" y="3677611"/>
            <a:chExt cx="848731" cy="752962"/>
          </a:xfrm>
        </p:grpSpPr>
        <p:sp>
          <p:nvSpPr>
            <p:cNvPr id="118" name="Square">
              <a:extLst>
                <a:ext uri="{FF2B5EF4-FFF2-40B4-BE49-F238E27FC236}">
                  <a16:creationId xmlns:a16="http://schemas.microsoft.com/office/drawing/2014/main" id="{678DDB1D-D533-F506-1245-E577733DB190}"/>
                </a:ext>
              </a:extLst>
            </p:cNvPr>
            <p:cNvSpPr/>
            <p:nvPr userDrawn="1"/>
          </p:nvSpPr>
          <p:spPr>
            <a:xfrm>
              <a:off x="914399" y="3677611"/>
              <a:ext cx="848731" cy="752962"/>
            </a:xfrm>
            <a:prstGeom prst="rect">
              <a:avLst/>
            </a:prstGeom>
            <a:solidFill>
              <a:schemeClr val="accent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atin typeface="Inter" panose="02000503000000020004" pitchFamily="2" charset="0"/>
                <a:ea typeface="Inter" panose="02000503000000020004" pitchFamily="2" charset="0"/>
              </a:endParaRPr>
            </a:p>
          </p:txBody>
        </p:sp>
        <p:sp>
          <p:nvSpPr>
            <p:cNvPr id="145" name="Title 3">
              <a:extLst>
                <a:ext uri="{FF2B5EF4-FFF2-40B4-BE49-F238E27FC236}">
                  <a16:creationId xmlns:a16="http://schemas.microsoft.com/office/drawing/2014/main" id="{9A32572E-3BD6-D435-BED6-2C5092BE34F3}"/>
                </a:ext>
              </a:extLst>
            </p:cNvPr>
            <p:cNvSpPr txBox="1"/>
            <p:nvPr userDrawn="1"/>
          </p:nvSpPr>
          <p:spPr>
            <a:xfrm>
              <a:off x="914399" y="3956606"/>
              <a:ext cx="848731" cy="163123"/>
            </a:xfrm>
            <a:prstGeom prst="rect">
              <a:avLst/>
            </a:prstGeom>
            <a:noFill/>
          </p:spPr>
          <p:txBody>
            <a:bodyPr vert="horz"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400">
                  <a:solidFill>
                    <a:schemeClr val="lt1"/>
                  </a:solidFill>
                  <a:latin typeface="Inter" panose="02000503000000020004" pitchFamily="2" charset="0"/>
                  <a:ea typeface="Inter" panose="02000503000000020004" pitchFamily="2" charset="0"/>
                </a:rPr>
                <a:t>Title</a:t>
              </a:r>
            </a:p>
          </p:txBody>
        </p:sp>
      </p:grpSp>
      <p:sp>
        <p:nvSpPr>
          <p:cNvPr id="157" name="Date range">
            <a:extLst>
              <a:ext uri="{FF2B5EF4-FFF2-40B4-BE49-F238E27FC236}">
                <a16:creationId xmlns:a16="http://schemas.microsoft.com/office/drawing/2014/main" id="{A5CE854A-F015-4975-C6FE-3F19B8626571}"/>
              </a:ext>
            </a:extLst>
          </p:cNvPr>
          <p:cNvSpPr txBox="1"/>
          <p:nvPr userDrawn="1"/>
        </p:nvSpPr>
        <p:spPr>
          <a:xfrm>
            <a:off x="7097485" y="3998796"/>
            <a:ext cx="878404" cy="110592"/>
          </a:xfrm>
          <a:prstGeom prst="rect">
            <a:avLst/>
          </a:prstGeom>
          <a:noFill/>
        </p:spPr>
        <p:txBody>
          <a:bodyPr vert="horz" wrap="square" lIns="0" tIns="0" rIns="0" bIns="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800">
                <a:solidFill>
                  <a:schemeClr val="dk2"/>
                </a:solidFill>
                <a:latin typeface="Inter" panose="02000503000000020004" pitchFamily="2" charset="0"/>
                <a:ea typeface="Inter" panose="02000503000000020004" pitchFamily="2" charset="0"/>
              </a:rPr>
              <a:t>MM DD – MM DD</a:t>
            </a:r>
          </a:p>
        </p:txBody>
      </p:sp>
      <p:grpSp>
        <p:nvGrpSpPr>
          <p:cNvPr id="239" name="Timeframe 5">
            <a:extLst>
              <a:ext uri="{FF2B5EF4-FFF2-40B4-BE49-F238E27FC236}">
                <a16:creationId xmlns:a16="http://schemas.microsoft.com/office/drawing/2014/main" id="{4CCE22D6-9AEF-A9BE-99BB-32FDE5E3FAF7}"/>
              </a:ext>
            </a:extLst>
          </p:cNvPr>
          <p:cNvGrpSpPr/>
          <p:nvPr userDrawn="1"/>
        </p:nvGrpSpPr>
        <p:grpSpPr>
          <a:xfrm>
            <a:off x="4770757" y="3711837"/>
            <a:ext cx="990600" cy="182536"/>
            <a:chOff x="4770757" y="3711837"/>
            <a:chExt cx="990600" cy="182536"/>
          </a:xfrm>
        </p:grpSpPr>
        <p:sp>
          <p:nvSpPr>
            <p:cNvPr id="130" name="Graphic 5">
              <a:extLst>
                <a:ext uri="{FF2B5EF4-FFF2-40B4-BE49-F238E27FC236}">
                  <a16:creationId xmlns:a16="http://schemas.microsoft.com/office/drawing/2014/main" id="{580EBB58-CEA9-E51B-EC87-651357B0DE15}"/>
                </a:ext>
              </a:extLst>
            </p:cNvPr>
            <p:cNvSpPr/>
            <p:nvPr userDrawn="1"/>
          </p:nvSpPr>
          <p:spPr>
            <a:xfrm>
              <a:off x="4770757" y="3711837"/>
              <a:ext cx="990600" cy="182536"/>
            </a:xfrm>
            <a:prstGeom prst="roundRect">
              <a:avLst>
                <a:gd name="adj" fmla="val 100000"/>
              </a:avLst>
            </a:prstGeom>
            <a:solidFill>
              <a:schemeClr val="accent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atin typeface="Inter" panose="02000503000000020004" pitchFamily="2" charset="0"/>
                <a:ea typeface="Inter" panose="02000503000000020004" pitchFamily="2" charset="0"/>
              </a:endParaRPr>
            </a:p>
          </p:txBody>
        </p:sp>
        <p:sp>
          <p:nvSpPr>
            <p:cNvPr id="159" name="Label 5">
              <a:extLst>
                <a:ext uri="{FF2B5EF4-FFF2-40B4-BE49-F238E27FC236}">
                  <a16:creationId xmlns:a16="http://schemas.microsoft.com/office/drawing/2014/main" id="{AA8166AF-9362-79EF-6CAA-9B2AE75A4667}"/>
                </a:ext>
              </a:extLst>
            </p:cNvPr>
            <p:cNvSpPr txBox="1"/>
            <p:nvPr userDrawn="1"/>
          </p:nvSpPr>
          <p:spPr>
            <a:xfrm>
              <a:off x="4849803" y="3740433"/>
              <a:ext cx="860677" cy="131122"/>
            </a:xfrm>
            <a:prstGeom prst="rect">
              <a:avLst/>
            </a:prstGeom>
            <a:noFill/>
          </p:spPr>
          <p:txBody>
            <a:bodyPr vert="horz"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900" b="1" spc="-6">
                  <a:solidFill>
                    <a:schemeClr val="lt1"/>
                  </a:solidFill>
                  <a:latin typeface="Inter" panose="02000503000000020004" pitchFamily="2" charset="0"/>
                  <a:ea typeface="Inter" panose="02000503000000020004" pitchFamily="2" charset="0"/>
                </a:rPr>
                <a:t>Label</a:t>
              </a:r>
            </a:p>
          </p:txBody>
        </p:sp>
      </p:grpSp>
      <p:grpSp>
        <p:nvGrpSpPr>
          <p:cNvPr id="240" name="Timeframe 6">
            <a:extLst>
              <a:ext uri="{FF2B5EF4-FFF2-40B4-BE49-F238E27FC236}">
                <a16:creationId xmlns:a16="http://schemas.microsoft.com/office/drawing/2014/main" id="{DC42F154-1B1A-36AD-085A-B7AF18E5F15A}"/>
              </a:ext>
            </a:extLst>
          </p:cNvPr>
          <p:cNvGrpSpPr/>
          <p:nvPr userDrawn="1"/>
        </p:nvGrpSpPr>
        <p:grpSpPr>
          <a:xfrm>
            <a:off x="4770757" y="3928598"/>
            <a:ext cx="2286000" cy="250987"/>
            <a:chOff x="4770757" y="3928598"/>
            <a:chExt cx="2286000" cy="250987"/>
          </a:xfrm>
        </p:grpSpPr>
        <p:sp>
          <p:nvSpPr>
            <p:cNvPr id="129" name="Graphic 6">
              <a:extLst>
                <a:ext uri="{FF2B5EF4-FFF2-40B4-BE49-F238E27FC236}">
                  <a16:creationId xmlns:a16="http://schemas.microsoft.com/office/drawing/2014/main" id="{5DFA26CC-43E8-B892-4553-D214E10CCD32}"/>
                </a:ext>
              </a:extLst>
            </p:cNvPr>
            <p:cNvSpPr/>
            <p:nvPr userDrawn="1"/>
          </p:nvSpPr>
          <p:spPr>
            <a:xfrm>
              <a:off x="4770757" y="3928598"/>
              <a:ext cx="2286000" cy="250987"/>
            </a:xfrm>
            <a:prstGeom prst="leftRightArrow">
              <a:avLst>
                <a:gd name="adj1" fmla="val 75000"/>
                <a:gd name="adj2" fmla="val 50000"/>
              </a:avLst>
            </a:prstGeom>
            <a:solidFill>
              <a:schemeClr val="accent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atin typeface="Inter" panose="02000503000000020004" pitchFamily="2" charset="0"/>
                <a:ea typeface="Inter" panose="02000503000000020004" pitchFamily="2" charset="0"/>
              </a:endParaRPr>
            </a:p>
          </p:txBody>
        </p:sp>
        <p:sp>
          <p:nvSpPr>
            <p:cNvPr id="158" name="Label 6">
              <a:extLst>
                <a:ext uri="{FF2B5EF4-FFF2-40B4-BE49-F238E27FC236}">
                  <a16:creationId xmlns:a16="http://schemas.microsoft.com/office/drawing/2014/main" id="{93E823D0-E751-28CB-B9B1-3BD9154D9D25}"/>
                </a:ext>
              </a:extLst>
            </p:cNvPr>
            <p:cNvSpPr txBox="1"/>
            <p:nvPr userDrawn="1"/>
          </p:nvSpPr>
          <p:spPr>
            <a:xfrm>
              <a:off x="5350452" y="3991421"/>
              <a:ext cx="1140636" cy="131122"/>
            </a:xfrm>
            <a:prstGeom prst="rect">
              <a:avLst/>
            </a:prstGeom>
            <a:noFill/>
          </p:spPr>
          <p:txBody>
            <a:bodyPr vert="horz"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900" b="1" spc="-6">
                  <a:solidFill>
                    <a:schemeClr val="lt1"/>
                  </a:solidFill>
                  <a:latin typeface="Inter" panose="02000503000000020004" pitchFamily="2" charset="0"/>
                  <a:ea typeface="Inter" panose="02000503000000020004" pitchFamily="2" charset="0"/>
                </a:rPr>
                <a:t>Label</a:t>
              </a:r>
            </a:p>
          </p:txBody>
        </p:sp>
      </p:grpSp>
      <p:grpSp>
        <p:nvGrpSpPr>
          <p:cNvPr id="241" name="Timeframe 7">
            <a:extLst>
              <a:ext uri="{FF2B5EF4-FFF2-40B4-BE49-F238E27FC236}">
                <a16:creationId xmlns:a16="http://schemas.microsoft.com/office/drawing/2014/main" id="{B9284527-AB29-3F9A-0E6D-7C46CA95DDCA}"/>
              </a:ext>
            </a:extLst>
          </p:cNvPr>
          <p:cNvGrpSpPr/>
          <p:nvPr userDrawn="1"/>
        </p:nvGrpSpPr>
        <p:grpSpPr>
          <a:xfrm>
            <a:off x="5074221" y="4213811"/>
            <a:ext cx="990600" cy="182536"/>
            <a:chOff x="5074221" y="4213811"/>
            <a:chExt cx="990600" cy="182536"/>
          </a:xfrm>
        </p:grpSpPr>
        <p:sp>
          <p:nvSpPr>
            <p:cNvPr id="131" name="Graphic 7">
              <a:extLst>
                <a:ext uri="{FF2B5EF4-FFF2-40B4-BE49-F238E27FC236}">
                  <a16:creationId xmlns:a16="http://schemas.microsoft.com/office/drawing/2014/main" id="{32B78734-3FA3-B882-FB55-194F3BEDA65A}"/>
                </a:ext>
              </a:extLst>
            </p:cNvPr>
            <p:cNvSpPr/>
            <p:nvPr userDrawn="1"/>
          </p:nvSpPr>
          <p:spPr>
            <a:xfrm>
              <a:off x="5074221" y="4213811"/>
              <a:ext cx="990600" cy="182536"/>
            </a:xfrm>
            <a:prstGeom prst="roundRect">
              <a:avLst>
                <a:gd name="adj" fmla="val 100000"/>
              </a:avLst>
            </a:prstGeom>
            <a:solidFill>
              <a:schemeClr val="accent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atin typeface="Inter" panose="02000503000000020004" pitchFamily="2" charset="0"/>
                <a:ea typeface="Inter" panose="02000503000000020004" pitchFamily="2" charset="0"/>
              </a:endParaRPr>
            </a:p>
          </p:txBody>
        </p:sp>
        <p:sp>
          <p:nvSpPr>
            <p:cNvPr id="160" name="Label 7">
              <a:extLst>
                <a:ext uri="{FF2B5EF4-FFF2-40B4-BE49-F238E27FC236}">
                  <a16:creationId xmlns:a16="http://schemas.microsoft.com/office/drawing/2014/main" id="{2B731267-BBAF-D1FE-4D6C-F5B9DBF984D5}"/>
                </a:ext>
              </a:extLst>
            </p:cNvPr>
            <p:cNvSpPr txBox="1"/>
            <p:nvPr userDrawn="1"/>
          </p:nvSpPr>
          <p:spPr>
            <a:xfrm>
              <a:off x="5167931" y="4225892"/>
              <a:ext cx="810489" cy="153939"/>
            </a:xfrm>
            <a:prstGeom prst="rect">
              <a:avLst/>
            </a:prstGeom>
            <a:noFill/>
          </p:spPr>
          <p:txBody>
            <a:bodyPr vert="horz"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900" b="1" spc="-6">
                  <a:solidFill>
                    <a:schemeClr val="lt1"/>
                  </a:solidFill>
                  <a:latin typeface="Inter" panose="02000503000000020004" pitchFamily="2" charset="0"/>
                  <a:ea typeface="Inter" panose="02000503000000020004" pitchFamily="2" charset="0"/>
                </a:rPr>
                <a:t>Label</a:t>
              </a:r>
            </a:p>
          </p:txBody>
        </p:sp>
      </p:grpSp>
      <p:grpSp>
        <p:nvGrpSpPr>
          <p:cNvPr id="229" name="Title 4">
            <a:extLst>
              <a:ext uri="{FF2B5EF4-FFF2-40B4-BE49-F238E27FC236}">
                <a16:creationId xmlns:a16="http://schemas.microsoft.com/office/drawing/2014/main" id="{29389455-8CB0-9EDD-426F-05E7309EAE3E}"/>
              </a:ext>
            </a:extLst>
          </p:cNvPr>
          <p:cNvGrpSpPr/>
          <p:nvPr userDrawn="1"/>
        </p:nvGrpSpPr>
        <p:grpSpPr>
          <a:xfrm>
            <a:off x="914399" y="4487616"/>
            <a:ext cx="848731" cy="536200"/>
            <a:chOff x="914399" y="4487616"/>
            <a:chExt cx="848731" cy="536200"/>
          </a:xfrm>
        </p:grpSpPr>
        <p:sp>
          <p:nvSpPr>
            <p:cNvPr id="119" name="Square">
              <a:extLst>
                <a:ext uri="{FF2B5EF4-FFF2-40B4-BE49-F238E27FC236}">
                  <a16:creationId xmlns:a16="http://schemas.microsoft.com/office/drawing/2014/main" id="{0BD75633-78AF-AF94-1BC1-DC9A093FB8CD}"/>
                </a:ext>
              </a:extLst>
            </p:cNvPr>
            <p:cNvSpPr/>
            <p:nvPr userDrawn="1"/>
          </p:nvSpPr>
          <p:spPr>
            <a:xfrm>
              <a:off x="914399" y="4487616"/>
              <a:ext cx="848731" cy="536200"/>
            </a:xfrm>
            <a:prstGeom prst="rect">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atin typeface="Inter" panose="02000503000000020004" pitchFamily="2" charset="0"/>
                <a:ea typeface="Inter" panose="02000503000000020004" pitchFamily="2" charset="0"/>
              </a:endParaRPr>
            </a:p>
          </p:txBody>
        </p:sp>
        <p:sp>
          <p:nvSpPr>
            <p:cNvPr id="146" name="Title 4">
              <a:extLst>
                <a:ext uri="{FF2B5EF4-FFF2-40B4-BE49-F238E27FC236}">
                  <a16:creationId xmlns:a16="http://schemas.microsoft.com/office/drawing/2014/main" id="{3CBADE9F-7612-2BF3-ACD9-A3F9492B77A2}"/>
                </a:ext>
              </a:extLst>
            </p:cNvPr>
            <p:cNvSpPr txBox="1"/>
            <p:nvPr userDrawn="1"/>
          </p:nvSpPr>
          <p:spPr>
            <a:xfrm>
              <a:off x="914399" y="4658229"/>
              <a:ext cx="848731" cy="163123"/>
            </a:xfrm>
            <a:prstGeom prst="rect">
              <a:avLst/>
            </a:prstGeom>
            <a:noFill/>
          </p:spPr>
          <p:txBody>
            <a:bodyPr vert="horz"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400">
                  <a:latin typeface="Inter" panose="02000503000000020004" pitchFamily="2" charset="0"/>
                  <a:ea typeface="Inter" panose="02000503000000020004" pitchFamily="2" charset="0"/>
                </a:rPr>
                <a:t>Title</a:t>
              </a:r>
            </a:p>
          </p:txBody>
        </p:sp>
      </p:grpSp>
      <p:sp>
        <p:nvSpPr>
          <p:cNvPr id="166" name="Date range">
            <a:extLst>
              <a:ext uri="{FF2B5EF4-FFF2-40B4-BE49-F238E27FC236}">
                <a16:creationId xmlns:a16="http://schemas.microsoft.com/office/drawing/2014/main" id="{92A6C7F0-79BC-F67D-00A4-6F2CEE292D8D}"/>
              </a:ext>
            </a:extLst>
          </p:cNvPr>
          <p:cNvSpPr txBox="1"/>
          <p:nvPr userDrawn="1"/>
        </p:nvSpPr>
        <p:spPr>
          <a:xfrm>
            <a:off x="8690670" y="4592039"/>
            <a:ext cx="1027203" cy="110592"/>
          </a:xfrm>
          <a:prstGeom prst="rect">
            <a:avLst/>
          </a:prstGeom>
          <a:noFill/>
        </p:spPr>
        <p:txBody>
          <a:bodyPr vert="horz" wrap="square" lIns="0" tIns="0" rIns="0" bIns="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800">
                <a:solidFill>
                  <a:schemeClr val="dk2"/>
                </a:solidFill>
                <a:latin typeface="Inter" panose="02000503000000020004" pitchFamily="2" charset="0"/>
                <a:ea typeface="Inter" panose="02000503000000020004" pitchFamily="2" charset="0"/>
              </a:rPr>
              <a:t>MM DD – MM DD</a:t>
            </a:r>
          </a:p>
        </p:txBody>
      </p:sp>
      <p:grpSp>
        <p:nvGrpSpPr>
          <p:cNvPr id="242" name="Timeframe 8">
            <a:extLst>
              <a:ext uri="{FF2B5EF4-FFF2-40B4-BE49-F238E27FC236}">
                <a16:creationId xmlns:a16="http://schemas.microsoft.com/office/drawing/2014/main" id="{0A6C4300-84E8-7033-AA6E-723B7B64C89A}"/>
              </a:ext>
            </a:extLst>
          </p:cNvPr>
          <p:cNvGrpSpPr/>
          <p:nvPr userDrawn="1"/>
        </p:nvGrpSpPr>
        <p:grpSpPr>
          <a:xfrm>
            <a:off x="5757015" y="4521841"/>
            <a:ext cx="2882900" cy="250987"/>
            <a:chOff x="5757015" y="4521841"/>
            <a:chExt cx="2882900" cy="250987"/>
          </a:xfrm>
        </p:grpSpPr>
        <p:sp>
          <p:nvSpPr>
            <p:cNvPr id="136" name="Graphic 8">
              <a:extLst>
                <a:ext uri="{FF2B5EF4-FFF2-40B4-BE49-F238E27FC236}">
                  <a16:creationId xmlns:a16="http://schemas.microsoft.com/office/drawing/2014/main" id="{641196E3-97E0-F976-2213-6D6205A64A9B}"/>
                </a:ext>
              </a:extLst>
            </p:cNvPr>
            <p:cNvSpPr/>
            <p:nvPr userDrawn="1"/>
          </p:nvSpPr>
          <p:spPr>
            <a:xfrm>
              <a:off x="5757015" y="4521841"/>
              <a:ext cx="2882900" cy="250987"/>
            </a:xfrm>
            <a:prstGeom prst="leftRightArrow">
              <a:avLst>
                <a:gd name="adj1" fmla="val 75000"/>
                <a:gd name="adj2" fmla="val 50000"/>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solidFill>
                  <a:schemeClr val="tx1"/>
                </a:solidFill>
                <a:latin typeface="Inter" panose="02000503000000020004" pitchFamily="2" charset="0"/>
                <a:ea typeface="Inter" panose="02000503000000020004" pitchFamily="2" charset="0"/>
              </a:endParaRPr>
            </a:p>
          </p:txBody>
        </p:sp>
        <p:sp>
          <p:nvSpPr>
            <p:cNvPr id="167" name="Label 8">
              <a:extLst>
                <a:ext uri="{FF2B5EF4-FFF2-40B4-BE49-F238E27FC236}">
                  <a16:creationId xmlns:a16="http://schemas.microsoft.com/office/drawing/2014/main" id="{E00AD602-436C-0C3E-611F-DE89FA067541}"/>
                </a:ext>
              </a:extLst>
            </p:cNvPr>
            <p:cNvSpPr txBox="1"/>
            <p:nvPr userDrawn="1"/>
          </p:nvSpPr>
          <p:spPr>
            <a:xfrm>
              <a:off x="5918566" y="4584663"/>
              <a:ext cx="2585007" cy="131122"/>
            </a:xfrm>
            <a:prstGeom prst="rect">
              <a:avLst/>
            </a:prstGeom>
            <a:noFill/>
          </p:spPr>
          <p:txBody>
            <a:bodyPr vert="horz"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900" b="1" spc="-6">
                  <a:latin typeface="Inter" panose="02000503000000020004" pitchFamily="2" charset="0"/>
                  <a:ea typeface="Inter" panose="02000503000000020004" pitchFamily="2" charset="0"/>
                </a:rPr>
                <a:t>Label</a:t>
              </a:r>
            </a:p>
          </p:txBody>
        </p:sp>
      </p:grpSp>
      <p:grpSp>
        <p:nvGrpSpPr>
          <p:cNvPr id="243" name="Timeframe 9">
            <a:extLst>
              <a:ext uri="{FF2B5EF4-FFF2-40B4-BE49-F238E27FC236}">
                <a16:creationId xmlns:a16="http://schemas.microsoft.com/office/drawing/2014/main" id="{54E4D35A-152A-8480-08B2-18B4C1072BD0}"/>
              </a:ext>
            </a:extLst>
          </p:cNvPr>
          <p:cNvGrpSpPr/>
          <p:nvPr userDrawn="1"/>
        </p:nvGrpSpPr>
        <p:grpSpPr>
          <a:xfrm>
            <a:off x="5832881" y="4807054"/>
            <a:ext cx="2209800" cy="182536"/>
            <a:chOff x="5832881" y="4807054"/>
            <a:chExt cx="2209800" cy="182536"/>
          </a:xfrm>
        </p:grpSpPr>
        <p:sp>
          <p:nvSpPr>
            <p:cNvPr id="137" name="Graphic 9">
              <a:extLst>
                <a:ext uri="{FF2B5EF4-FFF2-40B4-BE49-F238E27FC236}">
                  <a16:creationId xmlns:a16="http://schemas.microsoft.com/office/drawing/2014/main" id="{B9458F59-C982-378E-FCD0-86697DCD9D5B}"/>
                </a:ext>
              </a:extLst>
            </p:cNvPr>
            <p:cNvSpPr/>
            <p:nvPr userDrawn="1"/>
          </p:nvSpPr>
          <p:spPr>
            <a:xfrm>
              <a:off x="5832881" y="4807054"/>
              <a:ext cx="2209800" cy="182536"/>
            </a:xfrm>
            <a:prstGeom prst="roundRect">
              <a:avLst>
                <a:gd name="adj" fmla="val 100000"/>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solidFill>
                  <a:schemeClr val="tx1"/>
                </a:solidFill>
                <a:latin typeface="Inter" panose="02000503000000020004" pitchFamily="2" charset="0"/>
                <a:ea typeface="Inter" panose="02000503000000020004" pitchFamily="2" charset="0"/>
              </a:endParaRPr>
            </a:p>
          </p:txBody>
        </p:sp>
        <p:sp>
          <p:nvSpPr>
            <p:cNvPr id="168" name="Label 9">
              <a:extLst>
                <a:ext uri="{FF2B5EF4-FFF2-40B4-BE49-F238E27FC236}">
                  <a16:creationId xmlns:a16="http://schemas.microsoft.com/office/drawing/2014/main" id="{9C5266BF-AB07-D8DF-CC2E-45ECA03B2634}"/>
                </a:ext>
              </a:extLst>
            </p:cNvPr>
            <p:cNvSpPr txBox="1"/>
            <p:nvPr userDrawn="1"/>
          </p:nvSpPr>
          <p:spPr>
            <a:xfrm>
              <a:off x="6156624" y="4821352"/>
              <a:ext cx="1588940" cy="153939"/>
            </a:xfrm>
            <a:prstGeom prst="rect">
              <a:avLst/>
            </a:prstGeom>
            <a:noFill/>
          </p:spPr>
          <p:txBody>
            <a:bodyPr vert="horz"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900" b="1" spc="-6">
                  <a:latin typeface="Inter" panose="02000503000000020004" pitchFamily="2" charset="0"/>
                  <a:ea typeface="Inter" panose="02000503000000020004" pitchFamily="2" charset="0"/>
                </a:rPr>
                <a:t>Label</a:t>
              </a:r>
            </a:p>
          </p:txBody>
        </p:sp>
      </p:grpSp>
      <p:grpSp>
        <p:nvGrpSpPr>
          <p:cNvPr id="230" name="Title 5">
            <a:extLst>
              <a:ext uri="{FF2B5EF4-FFF2-40B4-BE49-F238E27FC236}">
                <a16:creationId xmlns:a16="http://schemas.microsoft.com/office/drawing/2014/main" id="{4F7D038B-AF37-B96D-1DF0-7C5B827E55E4}"/>
              </a:ext>
            </a:extLst>
          </p:cNvPr>
          <p:cNvGrpSpPr/>
          <p:nvPr userDrawn="1"/>
        </p:nvGrpSpPr>
        <p:grpSpPr>
          <a:xfrm>
            <a:off x="914399" y="5080858"/>
            <a:ext cx="848731" cy="536200"/>
            <a:chOff x="914399" y="5080858"/>
            <a:chExt cx="848731" cy="536200"/>
          </a:xfrm>
        </p:grpSpPr>
        <p:sp>
          <p:nvSpPr>
            <p:cNvPr id="120" name="Square">
              <a:extLst>
                <a:ext uri="{FF2B5EF4-FFF2-40B4-BE49-F238E27FC236}">
                  <a16:creationId xmlns:a16="http://schemas.microsoft.com/office/drawing/2014/main" id="{917ED18A-7E4F-D1A8-1C3E-DE82CF65647C}"/>
                </a:ext>
              </a:extLst>
            </p:cNvPr>
            <p:cNvSpPr/>
            <p:nvPr userDrawn="1"/>
          </p:nvSpPr>
          <p:spPr>
            <a:xfrm>
              <a:off x="914399" y="5080858"/>
              <a:ext cx="848731" cy="536200"/>
            </a:xfrm>
            <a:prstGeom prst="rect">
              <a:avLst/>
            </a:prstGeom>
            <a:solidFill>
              <a:schemeClr val="accent1">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atin typeface="Inter" panose="02000503000000020004" pitchFamily="2" charset="0"/>
                <a:ea typeface="Inter" panose="02000503000000020004" pitchFamily="2" charset="0"/>
              </a:endParaRPr>
            </a:p>
          </p:txBody>
        </p:sp>
        <p:sp>
          <p:nvSpPr>
            <p:cNvPr id="147" name="Title 5">
              <a:extLst>
                <a:ext uri="{FF2B5EF4-FFF2-40B4-BE49-F238E27FC236}">
                  <a16:creationId xmlns:a16="http://schemas.microsoft.com/office/drawing/2014/main" id="{FC2C92F8-54AD-BEF4-4291-8775FB3F6022}"/>
                </a:ext>
              </a:extLst>
            </p:cNvPr>
            <p:cNvSpPr txBox="1"/>
            <p:nvPr userDrawn="1"/>
          </p:nvSpPr>
          <p:spPr>
            <a:xfrm>
              <a:off x="914399" y="5251472"/>
              <a:ext cx="848731" cy="163123"/>
            </a:xfrm>
            <a:prstGeom prst="rect">
              <a:avLst/>
            </a:prstGeom>
            <a:noFill/>
          </p:spPr>
          <p:txBody>
            <a:bodyPr vert="horz"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400">
                  <a:latin typeface="Inter" panose="02000503000000020004" pitchFamily="2" charset="0"/>
                  <a:ea typeface="Inter" panose="02000503000000020004" pitchFamily="2" charset="0"/>
                </a:rPr>
                <a:t>Title</a:t>
              </a:r>
            </a:p>
          </p:txBody>
        </p:sp>
      </p:grpSp>
      <p:sp>
        <p:nvSpPr>
          <p:cNvPr id="161" name="Date range">
            <a:extLst>
              <a:ext uri="{FF2B5EF4-FFF2-40B4-BE49-F238E27FC236}">
                <a16:creationId xmlns:a16="http://schemas.microsoft.com/office/drawing/2014/main" id="{835557F7-57BB-A489-D8D2-F82E949A86F5}"/>
              </a:ext>
            </a:extLst>
          </p:cNvPr>
          <p:cNvSpPr txBox="1"/>
          <p:nvPr userDrawn="1"/>
        </p:nvSpPr>
        <p:spPr>
          <a:xfrm>
            <a:off x="9676930" y="5185281"/>
            <a:ext cx="992102" cy="110592"/>
          </a:xfrm>
          <a:prstGeom prst="rect">
            <a:avLst/>
          </a:prstGeom>
          <a:noFill/>
        </p:spPr>
        <p:txBody>
          <a:bodyPr vert="horz" wrap="square" lIns="0" tIns="0" rIns="0" bIns="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800">
                <a:solidFill>
                  <a:schemeClr val="dk2"/>
                </a:solidFill>
                <a:latin typeface="Inter" panose="02000503000000020004" pitchFamily="2" charset="0"/>
                <a:ea typeface="Inter" panose="02000503000000020004" pitchFamily="2" charset="0"/>
              </a:rPr>
              <a:t>MM DD – MM DD</a:t>
            </a:r>
          </a:p>
        </p:txBody>
      </p:sp>
      <p:grpSp>
        <p:nvGrpSpPr>
          <p:cNvPr id="244" name="Timeframe 10">
            <a:extLst>
              <a:ext uri="{FF2B5EF4-FFF2-40B4-BE49-F238E27FC236}">
                <a16:creationId xmlns:a16="http://schemas.microsoft.com/office/drawing/2014/main" id="{F7D1C0B3-58D8-7F00-AC2C-5C83E545689A}"/>
              </a:ext>
            </a:extLst>
          </p:cNvPr>
          <p:cNvGrpSpPr/>
          <p:nvPr userDrawn="1"/>
        </p:nvGrpSpPr>
        <p:grpSpPr>
          <a:xfrm>
            <a:off x="5105252" y="5115084"/>
            <a:ext cx="4521200" cy="250987"/>
            <a:chOff x="5105252" y="5115084"/>
            <a:chExt cx="4521200" cy="250987"/>
          </a:xfrm>
        </p:grpSpPr>
        <p:sp>
          <p:nvSpPr>
            <p:cNvPr id="132" name="Graphic 10">
              <a:extLst>
                <a:ext uri="{FF2B5EF4-FFF2-40B4-BE49-F238E27FC236}">
                  <a16:creationId xmlns:a16="http://schemas.microsoft.com/office/drawing/2014/main" id="{CEF254DB-75C9-0A0C-02EC-BE54BEAAC9EA}"/>
                </a:ext>
                <a:ext uri="{C183D7F6-B498-43B3-948B-1728B52AA6E4}">
                  <adec:decorative xmlns:adec="http://schemas.microsoft.com/office/drawing/2017/decorative" val="1"/>
                </a:ext>
              </a:extLst>
            </p:cNvPr>
            <p:cNvSpPr/>
            <p:nvPr userDrawn="1"/>
          </p:nvSpPr>
          <p:spPr>
            <a:xfrm>
              <a:off x="5105252" y="5115084"/>
              <a:ext cx="4521200" cy="250987"/>
            </a:xfrm>
            <a:prstGeom prst="leftRightArrow">
              <a:avLst>
                <a:gd name="adj1" fmla="val 75000"/>
                <a:gd name="adj2" fmla="val 50000"/>
              </a:avLst>
            </a:prstGeom>
            <a:solidFill>
              <a:schemeClr val="accent1">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solidFill>
                  <a:schemeClr val="tx1"/>
                </a:solidFill>
                <a:latin typeface="Inter" panose="02000503000000020004" pitchFamily="2" charset="0"/>
                <a:ea typeface="Inter" panose="02000503000000020004" pitchFamily="2" charset="0"/>
              </a:endParaRPr>
            </a:p>
          </p:txBody>
        </p:sp>
        <p:sp>
          <p:nvSpPr>
            <p:cNvPr id="162" name="Label 10">
              <a:extLst>
                <a:ext uri="{FF2B5EF4-FFF2-40B4-BE49-F238E27FC236}">
                  <a16:creationId xmlns:a16="http://schemas.microsoft.com/office/drawing/2014/main" id="{78CEBD2E-F54F-4BCC-8512-3E0507136279}"/>
                </a:ext>
              </a:extLst>
            </p:cNvPr>
            <p:cNvSpPr txBox="1"/>
            <p:nvPr userDrawn="1"/>
          </p:nvSpPr>
          <p:spPr>
            <a:xfrm>
              <a:off x="6064821" y="5177906"/>
              <a:ext cx="2470807" cy="131122"/>
            </a:xfrm>
            <a:prstGeom prst="rect">
              <a:avLst/>
            </a:prstGeom>
            <a:noFill/>
          </p:spPr>
          <p:txBody>
            <a:bodyPr vert="horz"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900" b="1" spc="-6">
                  <a:latin typeface="Inter" panose="02000503000000020004" pitchFamily="2" charset="0"/>
                  <a:ea typeface="Inter" panose="02000503000000020004" pitchFamily="2" charset="0"/>
                </a:rPr>
                <a:t>Label</a:t>
              </a:r>
            </a:p>
          </p:txBody>
        </p:sp>
      </p:grpSp>
      <p:grpSp>
        <p:nvGrpSpPr>
          <p:cNvPr id="245" name="Timeframe 11">
            <a:extLst>
              <a:ext uri="{FF2B5EF4-FFF2-40B4-BE49-F238E27FC236}">
                <a16:creationId xmlns:a16="http://schemas.microsoft.com/office/drawing/2014/main" id="{4307FEC3-9673-2A4A-98CE-9FFE01A7D12B}"/>
              </a:ext>
            </a:extLst>
          </p:cNvPr>
          <p:cNvGrpSpPr/>
          <p:nvPr userDrawn="1"/>
        </p:nvGrpSpPr>
        <p:grpSpPr>
          <a:xfrm>
            <a:off x="5133333" y="5400297"/>
            <a:ext cx="4497089" cy="182536"/>
            <a:chOff x="5133333" y="5400297"/>
            <a:chExt cx="4497089" cy="182536"/>
          </a:xfrm>
        </p:grpSpPr>
        <p:sp>
          <p:nvSpPr>
            <p:cNvPr id="133" name="Graphic 11a">
              <a:extLst>
                <a:ext uri="{FF2B5EF4-FFF2-40B4-BE49-F238E27FC236}">
                  <a16:creationId xmlns:a16="http://schemas.microsoft.com/office/drawing/2014/main" id="{29D226EF-31B4-CDF1-C3C3-3E95B5B48477}"/>
                </a:ext>
                <a:ext uri="{C183D7F6-B498-43B3-948B-1728B52AA6E4}">
                  <adec:decorative xmlns:adec="http://schemas.microsoft.com/office/drawing/2017/decorative" val="1"/>
                </a:ext>
              </a:extLst>
            </p:cNvPr>
            <p:cNvSpPr/>
            <p:nvPr userDrawn="1"/>
          </p:nvSpPr>
          <p:spPr>
            <a:xfrm>
              <a:off x="5133333" y="5400297"/>
              <a:ext cx="1308100" cy="182536"/>
            </a:xfrm>
            <a:prstGeom prst="homePlate">
              <a:avLst/>
            </a:prstGeom>
            <a:solidFill>
              <a:schemeClr val="accent1">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latin typeface="Inter" panose="02000503000000020004" pitchFamily="2" charset="0"/>
                <a:ea typeface="Inter" panose="02000503000000020004" pitchFamily="2" charset="0"/>
              </a:endParaRPr>
            </a:p>
          </p:txBody>
        </p:sp>
        <p:sp>
          <p:nvSpPr>
            <p:cNvPr id="134" name="Graphic 11b">
              <a:extLst>
                <a:ext uri="{FF2B5EF4-FFF2-40B4-BE49-F238E27FC236}">
                  <a16:creationId xmlns:a16="http://schemas.microsoft.com/office/drawing/2014/main" id="{65624304-41A7-81E5-71A0-B9F83049B617}"/>
                </a:ext>
                <a:ext uri="{C183D7F6-B498-43B3-948B-1728B52AA6E4}">
                  <adec:decorative xmlns:adec="http://schemas.microsoft.com/office/drawing/2017/decorative" val="1"/>
                </a:ext>
              </a:extLst>
            </p:cNvPr>
            <p:cNvSpPr/>
            <p:nvPr userDrawn="1"/>
          </p:nvSpPr>
          <p:spPr>
            <a:xfrm>
              <a:off x="6388389" y="5400297"/>
              <a:ext cx="1587500" cy="182536"/>
            </a:xfrm>
            <a:prstGeom prst="chevron">
              <a:avLst/>
            </a:prstGeom>
            <a:solidFill>
              <a:schemeClr val="accent1">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solidFill>
                  <a:schemeClr val="tx1"/>
                </a:solidFill>
                <a:latin typeface="Inter" panose="02000503000000020004" pitchFamily="2" charset="0"/>
                <a:ea typeface="Inter" panose="02000503000000020004" pitchFamily="2" charset="0"/>
              </a:endParaRPr>
            </a:p>
          </p:txBody>
        </p:sp>
        <p:sp>
          <p:nvSpPr>
            <p:cNvPr id="135" name="Graphic 11c">
              <a:extLst>
                <a:ext uri="{FF2B5EF4-FFF2-40B4-BE49-F238E27FC236}">
                  <a16:creationId xmlns:a16="http://schemas.microsoft.com/office/drawing/2014/main" id="{0AE57BC3-9D94-B08A-6D21-87FE016DF068}"/>
                </a:ext>
                <a:ext uri="{C183D7F6-B498-43B3-948B-1728B52AA6E4}">
                  <adec:decorative xmlns:adec="http://schemas.microsoft.com/office/drawing/2017/decorative" val="1"/>
                </a:ext>
              </a:extLst>
            </p:cNvPr>
            <p:cNvSpPr/>
            <p:nvPr userDrawn="1"/>
          </p:nvSpPr>
          <p:spPr>
            <a:xfrm>
              <a:off x="7954022" y="5400297"/>
              <a:ext cx="1676400" cy="182536"/>
            </a:xfrm>
            <a:prstGeom prst="chevron">
              <a:avLst/>
            </a:prstGeom>
            <a:solidFill>
              <a:schemeClr val="accent1">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solidFill>
                  <a:schemeClr val="tx1"/>
                </a:solidFill>
                <a:latin typeface="Inter" panose="02000503000000020004" pitchFamily="2" charset="0"/>
                <a:ea typeface="Inter" panose="02000503000000020004" pitchFamily="2" charset="0"/>
              </a:endParaRPr>
            </a:p>
          </p:txBody>
        </p:sp>
        <p:sp>
          <p:nvSpPr>
            <p:cNvPr id="163" name="Label 11a">
              <a:extLst>
                <a:ext uri="{FF2B5EF4-FFF2-40B4-BE49-F238E27FC236}">
                  <a16:creationId xmlns:a16="http://schemas.microsoft.com/office/drawing/2014/main" id="{233EC50A-1F4F-B730-46A2-ACA18AFD4D9C}"/>
                </a:ext>
              </a:extLst>
            </p:cNvPr>
            <p:cNvSpPr txBox="1"/>
            <p:nvPr userDrawn="1"/>
          </p:nvSpPr>
          <p:spPr>
            <a:xfrm>
              <a:off x="5357327" y="5428893"/>
              <a:ext cx="863600" cy="125342"/>
            </a:xfrm>
            <a:prstGeom prst="rect">
              <a:avLst/>
            </a:prstGeom>
            <a:noFill/>
          </p:spPr>
          <p:txBody>
            <a:bodyPr vert="horz"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900" b="1" spc="-4">
                  <a:latin typeface="Inter" panose="02000503000000020004" pitchFamily="2" charset="0"/>
                  <a:ea typeface="Inter" panose="02000503000000020004" pitchFamily="2" charset="0"/>
                </a:rPr>
                <a:t>Label</a:t>
              </a:r>
            </a:p>
          </p:txBody>
        </p:sp>
        <p:sp>
          <p:nvSpPr>
            <p:cNvPr id="164" name="Label 11b">
              <a:extLst>
                <a:ext uri="{FF2B5EF4-FFF2-40B4-BE49-F238E27FC236}">
                  <a16:creationId xmlns:a16="http://schemas.microsoft.com/office/drawing/2014/main" id="{BAE55D2D-CD08-2D5E-9E9B-B46F0BB1C4E6}"/>
                </a:ext>
              </a:extLst>
            </p:cNvPr>
            <p:cNvSpPr txBox="1"/>
            <p:nvPr userDrawn="1"/>
          </p:nvSpPr>
          <p:spPr>
            <a:xfrm>
              <a:off x="6638806" y="5428893"/>
              <a:ext cx="1092200" cy="125342"/>
            </a:xfrm>
            <a:prstGeom prst="rect">
              <a:avLst/>
            </a:prstGeom>
            <a:noFill/>
          </p:spPr>
          <p:txBody>
            <a:bodyPr vert="horz"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900" b="1" spc="-6">
                  <a:latin typeface="Inter" panose="02000503000000020004" pitchFamily="2" charset="0"/>
                  <a:ea typeface="Inter" panose="02000503000000020004" pitchFamily="2" charset="0"/>
                </a:rPr>
                <a:t>Label</a:t>
              </a:r>
            </a:p>
          </p:txBody>
        </p:sp>
        <p:sp>
          <p:nvSpPr>
            <p:cNvPr id="165" name="Label 11c">
              <a:extLst>
                <a:ext uri="{FF2B5EF4-FFF2-40B4-BE49-F238E27FC236}">
                  <a16:creationId xmlns:a16="http://schemas.microsoft.com/office/drawing/2014/main" id="{43C38F21-9442-334C-88F9-02EF55C7D225}"/>
                </a:ext>
              </a:extLst>
            </p:cNvPr>
            <p:cNvSpPr txBox="1"/>
            <p:nvPr userDrawn="1"/>
          </p:nvSpPr>
          <p:spPr>
            <a:xfrm>
              <a:off x="8218067" y="5428893"/>
              <a:ext cx="1155700" cy="125342"/>
            </a:xfrm>
            <a:prstGeom prst="rect">
              <a:avLst/>
            </a:prstGeom>
            <a:noFill/>
          </p:spPr>
          <p:txBody>
            <a:bodyPr vert="horz"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900" b="1" spc="-6">
                  <a:latin typeface="Inter" panose="02000503000000020004" pitchFamily="2" charset="0"/>
                  <a:ea typeface="Inter" panose="02000503000000020004" pitchFamily="2" charset="0"/>
                </a:rPr>
                <a:t>Label</a:t>
              </a:r>
            </a:p>
          </p:txBody>
        </p:sp>
      </p:grpSp>
      <p:grpSp>
        <p:nvGrpSpPr>
          <p:cNvPr id="231" name="Title 6">
            <a:extLst>
              <a:ext uri="{FF2B5EF4-FFF2-40B4-BE49-F238E27FC236}">
                <a16:creationId xmlns:a16="http://schemas.microsoft.com/office/drawing/2014/main" id="{79647CE5-A6E2-4623-C4A7-76F96FB90840}"/>
              </a:ext>
            </a:extLst>
          </p:cNvPr>
          <p:cNvGrpSpPr/>
          <p:nvPr userDrawn="1"/>
        </p:nvGrpSpPr>
        <p:grpSpPr>
          <a:xfrm>
            <a:off x="914399" y="5674101"/>
            <a:ext cx="848731" cy="536200"/>
            <a:chOff x="914399" y="5674101"/>
            <a:chExt cx="848731" cy="536200"/>
          </a:xfrm>
        </p:grpSpPr>
        <p:sp>
          <p:nvSpPr>
            <p:cNvPr id="121" name="Graphic 6">
              <a:extLst>
                <a:ext uri="{FF2B5EF4-FFF2-40B4-BE49-F238E27FC236}">
                  <a16:creationId xmlns:a16="http://schemas.microsoft.com/office/drawing/2014/main" id="{4ABDB9FD-9737-B91B-ADDD-B9F9873B069F}"/>
                </a:ext>
                <a:ext uri="{C183D7F6-B498-43B3-948B-1728B52AA6E4}">
                  <adec:decorative xmlns:adec="http://schemas.microsoft.com/office/drawing/2017/decorative" val="1"/>
                </a:ext>
              </a:extLst>
            </p:cNvPr>
            <p:cNvSpPr/>
            <p:nvPr userDrawn="1"/>
          </p:nvSpPr>
          <p:spPr>
            <a:xfrm>
              <a:off x="914399" y="5674101"/>
              <a:ext cx="848731" cy="536200"/>
            </a:xfrm>
            <a:prstGeom prst="rect">
              <a:avLst/>
            </a:prstGeom>
            <a:solidFill>
              <a:schemeClr val="accent1">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atin typeface="Inter" panose="02000503000000020004" pitchFamily="2" charset="0"/>
                <a:ea typeface="Inter" panose="02000503000000020004" pitchFamily="2" charset="0"/>
              </a:endParaRPr>
            </a:p>
          </p:txBody>
        </p:sp>
        <p:sp>
          <p:nvSpPr>
            <p:cNvPr id="148" name="Title 6">
              <a:extLst>
                <a:ext uri="{FF2B5EF4-FFF2-40B4-BE49-F238E27FC236}">
                  <a16:creationId xmlns:a16="http://schemas.microsoft.com/office/drawing/2014/main" id="{DFF6CF01-7AD5-F4CB-218D-077ABC6A60E5}"/>
                </a:ext>
              </a:extLst>
            </p:cNvPr>
            <p:cNvSpPr txBox="1"/>
            <p:nvPr userDrawn="1"/>
          </p:nvSpPr>
          <p:spPr>
            <a:xfrm>
              <a:off x="914399" y="5844715"/>
              <a:ext cx="848731" cy="163123"/>
            </a:xfrm>
            <a:prstGeom prst="rect">
              <a:avLst/>
            </a:prstGeom>
            <a:noFill/>
          </p:spPr>
          <p:txBody>
            <a:bodyPr vert="horz"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400">
                  <a:latin typeface="Inter" panose="02000503000000020004" pitchFamily="2" charset="0"/>
                  <a:ea typeface="Inter" panose="02000503000000020004" pitchFamily="2" charset="0"/>
                </a:rPr>
                <a:t>Title</a:t>
              </a:r>
            </a:p>
          </p:txBody>
        </p:sp>
      </p:grpSp>
      <p:sp>
        <p:nvSpPr>
          <p:cNvPr id="169" name="Date range">
            <a:extLst>
              <a:ext uri="{FF2B5EF4-FFF2-40B4-BE49-F238E27FC236}">
                <a16:creationId xmlns:a16="http://schemas.microsoft.com/office/drawing/2014/main" id="{53BC0151-819C-4AD0-1F76-3200A4ABB51B}"/>
              </a:ext>
            </a:extLst>
          </p:cNvPr>
          <p:cNvSpPr txBox="1"/>
          <p:nvPr userDrawn="1"/>
        </p:nvSpPr>
        <p:spPr>
          <a:xfrm>
            <a:off x="5288660" y="5778524"/>
            <a:ext cx="1024176" cy="110592"/>
          </a:xfrm>
          <a:prstGeom prst="rect">
            <a:avLst/>
          </a:prstGeom>
          <a:noFill/>
        </p:spPr>
        <p:txBody>
          <a:bodyPr vert="horz" wrap="square" lIns="0" tIns="0" rIns="0" bIns="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800">
                <a:solidFill>
                  <a:schemeClr val="dk2"/>
                </a:solidFill>
                <a:latin typeface="Inter" panose="02000503000000020004" pitchFamily="2" charset="0"/>
                <a:ea typeface="Inter" panose="02000503000000020004" pitchFamily="2" charset="0"/>
              </a:rPr>
              <a:t>MM DD – MM DD</a:t>
            </a:r>
          </a:p>
        </p:txBody>
      </p:sp>
      <p:grpSp>
        <p:nvGrpSpPr>
          <p:cNvPr id="246" name="Timeframe 12">
            <a:extLst>
              <a:ext uri="{FF2B5EF4-FFF2-40B4-BE49-F238E27FC236}">
                <a16:creationId xmlns:a16="http://schemas.microsoft.com/office/drawing/2014/main" id="{A998D497-A923-946A-FD26-8F9C7993DFB6}"/>
              </a:ext>
            </a:extLst>
          </p:cNvPr>
          <p:cNvGrpSpPr/>
          <p:nvPr userDrawn="1"/>
        </p:nvGrpSpPr>
        <p:grpSpPr>
          <a:xfrm>
            <a:off x="6356778" y="5708326"/>
            <a:ext cx="4762500" cy="250987"/>
            <a:chOff x="6356778" y="5708326"/>
            <a:chExt cx="4762500" cy="250987"/>
          </a:xfrm>
        </p:grpSpPr>
        <p:sp>
          <p:nvSpPr>
            <p:cNvPr id="138" name="Graphic 12">
              <a:extLst>
                <a:ext uri="{FF2B5EF4-FFF2-40B4-BE49-F238E27FC236}">
                  <a16:creationId xmlns:a16="http://schemas.microsoft.com/office/drawing/2014/main" id="{DC2FD8DA-F4D6-E050-7E2F-034F569EF6A9}"/>
                </a:ext>
                <a:ext uri="{C183D7F6-B498-43B3-948B-1728B52AA6E4}">
                  <adec:decorative xmlns:adec="http://schemas.microsoft.com/office/drawing/2017/decorative" val="1"/>
                </a:ext>
              </a:extLst>
            </p:cNvPr>
            <p:cNvSpPr/>
            <p:nvPr userDrawn="1"/>
          </p:nvSpPr>
          <p:spPr>
            <a:xfrm>
              <a:off x="6356778" y="5708326"/>
              <a:ext cx="4762500" cy="250987"/>
            </a:xfrm>
            <a:prstGeom prst="leftRightArrow">
              <a:avLst>
                <a:gd name="adj1" fmla="val 75000"/>
                <a:gd name="adj2" fmla="val 50000"/>
              </a:avLst>
            </a:prstGeom>
            <a:solidFill>
              <a:schemeClr val="accent1">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latin typeface="Inter" panose="02000503000000020004" pitchFamily="2" charset="0"/>
                <a:ea typeface="Inter" panose="02000503000000020004" pitchFamily="2" charset="0"/>
              </a:endParaRPr>
            </a:p>
          </p:txBody>
        </p:sp>
        <p:sp>
          <p:nvSpPr>
            <p:cNvPr id="170" name="Label 12">
              <a:extLst>
                <a:ext uri="{FF2B5EF4-FFF2-40B4-BE49-F238E27FC236}">
                  <a16:creationId xmlns:a16="http://schemas.microsoft.com/office/drawing/2014/main" id="{33C6E24F-17E5-B115-8660-D28BD5F7DBB3}"/>
                </a:ext>
              </a:extLst>
            </p:cNvPr>
            <p:cNvSpPr txBox="1"/>
            <p:nvPr userDrawn="1"/>
          </p:nvSpPr>
          <p:spPr>
            <a:xfrm>
              <a:off x="8124371" y="5771149"/>
              <a:ext cx="1231900" cy="125342"/>
            </a:xfrm>
            <a:prstGeom prst="rect">
              <a:avLst/>
            </a:prstGeom>
            <a:noFill/>
          </p:spPr>
          <p:txBody>
            <a:bodyPr vert="horz"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900" b="1" spc="-6">
                  <a:latin typeface="Inter" panose="02000503000000020004" pitchFamily="2" charset="0"/>
                  <a:ea typeface="Inter" panose="02000503000000020004" pitchFamily="2" charset="0"/>
                </a:rPr>
                <a:t>Label</a:t>
              </a:r>
            </a:p>
          </p:txBody>
        </p:sp>
      </p:grpSp>
      <p:grpSp>
        <p:nvGrpSpPr>
          <p:cNvPr id="247" name="Timeframe 13">
            <a:extLst>
              <a:ext uri="{FF2B5EF4-FFF2-40B4-BE49-F238E27FC236}">
                <a16:creationId xmlns:a16="http://schemas.microsoft.com/office/drawing/2014/main" id="{C392BDFA-1C5B-5AFA-620F-CD080727938A}"/>
              </a:ext>
            </a:extLst>
          </p:cNvPr>
          <p:cNvGrpSpPr/>
          <p:nvPr userDrawn="1"/>
        </p:nvGrpSpPr>
        <p:grpSpPr>
          <a:xfrm>
            <a:off x="6336336" y="5993539"/>
            <a:ext cx="4764945" cy="182536"/>
            <a:chOff x="6336336" y="5993539"/>
            <a:chExt cx="4764945" cy="182536"/>
          </a:xfrm>
        </p:grpSpPr>
        <p:sp>
          <p:nvSpPr>
            <p:cNvPr id="139" name="Graphic 12a">
              <a:extLst>
                <a:ext uri="{FF2B5EF4-FFF2-40B4-BE49-F238E27FC236}">
                  <a16:creationId xmlns:a16="http://schemas.microsoft.com/office/drawing/2014/main" id="{9E28BB1D-C774-CA6F-B5E7-5C8734FF04F5}"/>
                </a:ext>
                <a:ext uri="{C183D7F6-B498-43B3-948B-1728B52AA6E4}">
                  <adec:decorative xmlns:adec="http://schemas.microsoft.com/office/drawing/2017/decorative" val="1"/>
                </a:ext>
              </a:extLst>
            </p:cNvPr>
            <p:cNvSpPr/>
            <p:nvPr userDrawn="1"/>
          </p:nvSpPr>
          <p:spPr>
            <a:xfrm>
              <a:off x="6336336" y="5993539"/>
              <a:ext cx="1231900" cy="182536"/>
            </a:xfrm>
            <a:prstGeom prst="homePlate">
              <a:avLst/>
            </a:prstGeom>
            <a:solidFill>
              <a:schemeClr val="accent1">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Inter" panose="02000503000000020004" pitchFamily="2" charset="0"/>
                <a:ea typeface="Inter" panose="02000503000000020004" pitchFamily="2" charset="0"/>
              </a:endParaRPr>
            </a:p>
          </p:txBody>
        </p:sp>
        <p:sp>
          <p:nvSpPr>
            <p:cNvPr id="140" name="Graphic 12b">
              <a:extLst>
                <a:ext uri="{FF2B5EF4-FFF2-40B4-BE49-F238E27FC236}">
                  <a16:creationId xmlns:a16="http://schemas.microsoft.com/office/drawing/2014/main" id="{006D1CA2-3450-D422-BE5D-FEDABA07894C}"/>
                </a:ext>
                <a:ext uri="{C183D7F6-B498-43B3-948B-1728B52AA6E4}">
                  <adec:decorative xmlns:adec="http://schemas.microsoft.com/office/drawing/2017/decorative" val="1"/>
                </a:ext>
              </a:extLst>
            </p:cNvPr>
            <p:cNvSpPr/>
            <p:nvPr userDrawn="1"/>
          </p:nvSpPr>
          <p:spPr>
            <a:xfrm>
              <a:off x="7504094" y="5993539"/>
              <a:ext cx="1206500" cy="182536"/>
            </a:xfrm>
            <a:prstGeom prst="chevron">
              <a:avLst/>
            </a:prstGeom>
            <a:solidFill>
              <a:schemeClr val="accent1">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solidFill>
                  <a:schemeClr val="tx1"/>
                </a:solidFill>
                <a:latin typeface="Inter" panose="02000503000000020004" pitchFamily="2" charset="0"/>
                <a:ea typeface="Inter" panose="02000503000000020004" pitchFamily="2" charset="0"/>
              </a:endParaRPr>
            </a:p>
          </p:txBody>
        </p:sp>
        <p:sp>
          <p:nvSpPr>
            <p:cNvPr id="141" name="Graphic 12c">
              <a:extLst>
                <a:ext uri="{FF2B5EF4-FFF2-40B4-BE49-F238E27FC236}">
                  <a16:creationId xmlns:a16="http://schemas.microsoft.com/office/drawing/2014/main" id="{D0E6CDCE-6972-E3AB-9C8A-7BBFBEB7782C}"/>
                </a:ext>
                <a:ext uri="{C183D7F6-B498-43B3-948B-1728B52AA6E4}">
                  <adec:decorative xmlns:adec="http://schemas.microsoft.com/office/drawing/2017/decorative" val="1"/>
                </a:ext>
              </a:extLst>
            </p:cNvPr>
            <p:cNvSpPr/>
            <p:nvPr userDrawn="1"/>
          </p:nvSpPr>
          <p:spPr>
            <a:xfrm>
              <a:off x="8639556" y="5993539"/>
              <a:ext cx="1270000" cy="182536"/>
            </a:xfrm>
            <a:prstGeom prst="chevron">
              <a:avLst/>
            </a:prstGeom>
            <a:solidFill>
              <a:schemeClr val="accent1">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solidFill>
                  <a:schemeClr val="tx1"/>
                </a:solidFill>
                <a:latin typeface="Inter" panose="02000503000000020004" pitchFamily="2" charset="0"/>
                <a:ea typeface="Inter" panose="02000503000000020004" pitchFamily="2" charset="0"/>
              </a:endParaRPr>
            </a:p>
          </p:txBody>
        </p:sp>
        <p:sp>
          <p:nvSpPr>
            <p:cNvPr id="142" name="Graphic 12d">
              <a:extLst>
                <a:ext uri="{FF2B5EF4-FFF2-40B4-BE49-F238E27FC236}">
                  <a16:creationId xmlns:a16="http://schemas.microsoft.com/office/drawing/2014/main" id="{63FEA2B7-84A8-141C-EB92-EFBECDE26F7B}"/>
                </a:ext>
                <a:ext uri="{C183D7F6-B498-43B3-948B-1728B52AA6E4}">
                  <adec:decorative xmlns:adec="http://schemas.microsoft.com/office/drawing/2017/decorative" val="1"/>
                </a:ext>
              </a:extLst>
            </p:cNvPr>
            <p:cNvSpPr/>
            <p:nvPr userDrawn="1"/>
          </p:nvSpPr>
          <p:spPr>
            <a:xfrm>
              <a:off x="9843981" y="5993539"/>
              <a:ext cx="1257300" cy="182536"/>
            </a:xfrm>
            <a:prstGeom prst="chevron">
              <a:avLst/>
            </a:prstGeom>
            <a:solidFill>
              <a:schemeClr val="accent1">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solidFill>
                  <a:schemeClr val="tx1"/>
                </a:solidFill>
                <a:latin typeface="Inter" panose="02000503000000020004" pitchFamily="2" charset="0"/>
                <a:ea typeface="Inter" panose="02000503000000020004" pitchFamily="2" charset="0"/>
              </a:endParaRPr>
            </a:p>
          </p:txBody>
        </p:sp>
        <p:sp>
          <p:nvSpPr>
            <p:cNvPr id="171" name="Label 12a">
              <a:extLst>
                <a:ext uri="{FF2B5EF4-FFF2-40B4-BE49-F238E27FC236}">
                  <a16:creationId xmlns:a16="http://schemas.microsoft.com/office/drawing/2014/main" id="{43068F97-FE97-B3A4-3297-6BCFA6129D0A}"/>
                </a:ext>
              </a:extLst>
            </p:cNvPr>
            <p:cNvSpPr txBox="1"/>
            <p:nvPr userDrawn="1"/>
          </p:nvSpPr>
          <p:spPr>
            <a:xfrm>
              <a:off x="6551044" y="6022136"/>
              <a:ext cx="800100" cy="125342"/>
            </a:xfrm>
            <a:prstGeom prst="rect">
              <a:avLst/>
            </a:prstGeom>
            <a:noFill/>
          </p:spPr>
          <p:txBody>
            <a:bodyPr vert="horz"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900" b="1" spc="-6">
                  <a:latin typeface="Inter" panose="02000503000000020004" pitchFamily="2" charset="0"/>
                  <a:ea typeface="Inter" panose="02000503000000020004" pitchFamily="2" charset="0"/>
                </a:rPr>
                <a:t>Label</a:t>
              </a:r>
            </a:p>
          </p:txBody>
        </p:sp>
        <p:sp>
          <p:nvSpPr>
            <p:cNvPr id="172" name="Label 12b">
              <a:extLst>
                <a:ext uri="{FF2B5EF4-FFF2-40B4-BE49-F238E27FC236}">
                  <a16:creationId xmlns:a16="http://schemas.microsoft.com/office/drawing/2014/main" id="{C119E5EC-D710-8840-14F9-D780CEBA8511}"/>
                </a:ext>
              </a:extLst>
            </p:cNvPr>
            <p:cNvSpPr txBox="1"/>
            <p:nvPr userDrawn="1"/>
          </p:nvSpPr>
          <p:spPr>
            <a:xfrm>
              <a:off x="7716174" y="6022136"/>
              <a:ext cx="787400" cy="125342"/>
            </a:xfrm>
            <a:prstGeom prst="rect">
              <a:avLst/>
            </a:prstGeom>
            <a:noFill/>
          </p:spPr>
          <p:txBody>
            <a:bodyPr vert="horz"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900" b="1" spc="-6">
                  <a:latin typeface="Inter" panose="02000503000000020004" pitchFamily="2" charset="0"/>
                  <a:ea typeface="Inter" panose="02000503000000020004" pitchFamily="2" charset="0"/>
                </a:rPr>
                <a:t>Label</a:t>
              </a:r>
              <a:endParaRPr lang="en-GB" sz="900" b="1" spc="-2">
                <a:latin typeface="Inter" panose="02000503000000020004" pitchFamily="2" charset="0"/>
                <a:ea typeface="Inter" panose="02000503000000020004" pitchFamily="2" charset="0"/>
              </a:endParaRPr>
            </a:p>
          </p:txBody>
        </p:sp>
        <p:sp>
          <p:nvSpPr>
            <p:cNvPr id="173" name="Label 12c">
              <a:extLst>
                <a:ext uri="{FF2B5EF4-FFF2-40B4-BE49-F238E27FC236}">
                  <a16:creationId xmlns:a16="http://schemas.microsoft.com/office/drawing/2014/main" id="{936AE531-0B5D-6571-158A-0A7A163650B4}"/>
                </a:ext>
              </a:extLst>
            </p:cNvPr>
            <p:cNvSpPr txBox="1"/>
            <p:nvPr userDrawn="1"/>
          </p:nvSpPr>
          <p:spPr>
            <a:xfrm>
              <a:off x="8841574" y="6022136"/>
              <a:ext cx="876300" cy="125342"/>
            </a:xfrm>
            <a:prstGeom prst="rect">
              <a:avLst/>
            </a:prstGeom>
            <a:noFill/>
          </p:spPr>
          <p:txBody>
            <a:bodyPr vert="horz"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900" b="1" spc="-6">
                  <a:latin typeface="Inter" panose="02000503000000020004" pitchFamily="2" charset="0"/>
                  <a:ea typeface="Inter" panose="02000503000000020004" pitchFamily="2" charset="0"/>
                </a:rPr>
                <a:t>Label</a:t>
              </a:r>
            </a:p>
          </p:txBody>
        </p:sp>
        <p:sp>
          <p:nvSpPr>
            <p:cNvPr id="174" name="Label 12d">
              <a:extLst>
                <a:ext uri="{FF2B5EF4-FFF2-40B4-BE49-F238E27FC236}">
                  <a16:creationId xmlns:a16="http://schemas.microsoft.com/office/drawing/2014/main" id="{233F30F3-90CE-5934-88A9-B800D5092BAE}"/>
                </a:ext>
              </a:extLst>
            </p:cNvPr>
            <p:cNvSpPr txBox="1"/>
            <p:nvPr userDrawn="1"/>
          </p:nvSpPr>
          <p:spPr>
            <a:xfrm>
              <a:off x="10138673" y="6022136"/>
              <a:ext cx="673100" cy="125342"/>
            </a:xfrm>
            <a:prstGeom prst="rect">
              <a:avLst/>
            </a:prstGeom>
            <a:noFill/>
          </p:spPr>
          <p:txBody>
            <a:bodyPr vert="horz"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900" b="1" spc="-6">
                  <a:latin typeface="Inter" panose="02000503000000020004" pitchFamily="2" charset="0"/>
                  <a:ea typeface="Inter" panose="02000503000000020004" pitchFamily="2" charset="0"/>
                </a:rPr>
                <a:t>Label</a:t>
              </a:r>
              <a:endParaRPr lang="en-GB" sz="900" b="1" spc="-4">
                <a:latin typeface="Inter" panose="02000503000000020004" pitchFamily="2" charset="0"/>
                <a:ea typeface="Inter" panose="02000503000000020004" pitchFamily="2" charset="0"/>
              </a:endParaRPr>
            </a:p>
          </p:txBody>
        </p:sp>
      </p:grpSp>
      <p:grpSp>
        <p:nvGrpSpPr>
          <p:cNvPr id="248" name="Vertical lines">
            <a:extLst>
              <a:ext uri="{FF2B5EF4-FFF2-40B4-BE49-F238E27FC236}">
                <a16:creationId xmlns:a16="http://schemas.microsoft.com/office/drawing/2014/main" id="{6EB1B2DB-7E78-2E64-14FA-75466E902054}"/>
              </a:ext>
              <a:ext uri="{C183D7F6-B498-43B3-948B-1728B52AA6E4}">
                <adec:decorative xmlns:adec="http://schemas.microsoft.com/office/drawing/2017/decorative" val="1"/>
              </a:ext>
            </a:extLst>
          </p:cNvPr>
          <p:cNvGrpSpPr/>
          <p:nvPr userDrawn="1"/>
        </p:nvGrpSpPr>
        <p:grpSpPr>
          <a:xfrm>
            <a:off x="4239693" y="1482691"/>
            <a:ext cx="6979676" cy="336779"/>
            <a:chOff x="4239693" y="1482691"/>
            <a:chExt cx="6979676" cy="336779"/>
          </a:xfrm>
        </p:grpSpPr>
        <p:cxnSp>
          <p:nvCxnSpPr>
            <p:cNvPr id="189" name="Vertical line 1">
              <a:extLst>
                <a:ext uri="{FF2B5EF4-FFF2-40B4-BE49-F238E27FC236}">
                  <a16:creationId xmlns:a16="http://schemas.microsoft.com/office/drawing/2014/main" id="{72BA6FE2-56B6-9D32-865C-B8FE880D0530}"/>
                </a:ext>
              </a:extLst>
            </p:cNvPr>
            <p:cNvCxnSpPr/>
            <p:nvPr userDrawn="1"/>
          </p:nvCxnSpPr>
          <p:spPr>
            <a:xfrm>
              <a:off x="6515674" y="1482691"/>
              <a:ext cx="0" cy="164283"/>
            </a:xfrm>
            <a:prstGeom prst="line">
              <a:avLst/>
            </a:prstGeom>
            <a:ln w="762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0" name="Vertical line 2">
              <a:extLst>
                <a:ext uri="{FF2B5EF4-FFF2-40B4-BE49-F238E27FC236}">
                  <a16:creationId xmlns:a16="http://schemas.microsoft.com/office/drawing/2014/main" id="{B8B574C5-E360-CE3A-C650-7FB0F6510096}"/>
                </a:ext>
              </a:extLst>
            </p:cNvPr>
            <p:cNvCxnSpPr/>
            <p:nvPr userDrawn="1"/>
          </p:nvCxnSpPr>
          <p:spPr>
            <a:xfrm>
              <a:off x="4239693" y="1655187"/>
              <a:ext cx="0" cy="164283"/>
            </a:xfrm>
            <a:prstGeom prst="line">
              <a:avLst/>
            </a:prstGeom>
            <a:ln w="762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1" name="Vertical line 3">
              <a:extLst>
                <a:ext uri="{FF2B5EF4-FFF2-40B4-BE49-F238E27FC236}">
                  <a16:creationId xmlns:a16="http://schemas.microsoft.com/office/drawing/2014/main" id="{7B976786-8BA7-59A3-3B33-7B64E0F2EA1B}"/>
                </a:ext>
              </a:extLst>
            </p:cNvPr>
            <p:cNvCxnSpPr/>
            <p:nvPr userDrawn="1"/>
          </p:nvCxnSpPr>
          <p:spPr>
            <a:xfrm>
              <a:off x="6515674" y="1655187"/>
              <a:ext cx="0" cy="164283"/>
            </a:xfrm>
            <a:prstGeom prst="line">
              <a:avLst/>
            </a:prstGeom>
            <a:ln w="762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2" name="Vertical line 4">
              <a:extLst>
                <a:ext uri="{FF2B5EF4-FFF2-40B4-BE49-F238E27FC236}">
                  <a16:creationId xmlns:a16="http://schemas.microsoft.com/office/drawing/2014/main" id="{70824437-88B2-543D-1A1E-3AEA2229D0E0}"/>
                </a:ext>
              </a:extLst>
            </p:cNvPr>
            <p:cNvCxnSpPr/>
            <p:nvPr userDrawn="1"/>
          </p:nvCxnSpPr>
          <p:spPr>
            <a:xfrm>
              <a:off x="8867522" y="1655187"/>
              <a:ext cx="0" cy="164283"/>
            </a:xfrm>
            <a:prstGeom prst="line">
              <a:avLst/>
            </a:prstGeom>
            <a:ln w="762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3" name="Vertical line 5">
              <a:extLst>
                <a:ext uri="{FF2B5EF4-FFF2-40B4-BE49-F238E27FC236}">
                  <a16:creationId xmlns:a16="http://schemas.microsoft.com/office/drawing/2014/main" id="{1F8ECE99-6657-4490-3AB7-136C69A81E71}"/>
                </a:ext>
              </a:extLst>
            </p:cNvPr>
            <p:cNvCxnSpPr/>
            <p:nvPr userDrawn="1"/>
          </p:nvCxnSpPr>
          <p:spPr>
            <a:xfrm>
              <a:off x="11219369" y="1655187"/>
              <a:ext cx="0" cy="164283"/>
            </a:xfrm>
            <a:prstGeom prst="line">
              <a:avLst/>
            </a:prstGeom>
            <a:ln w="762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41402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3" name="Instructions">
            <a:extLst>
              <a:ext uri="{FF2B5EF4-FFF2-40B4-BE49-F238E27FC236}">
                <a16:creationId xmlns:a16="http://schemas.microsoft.com/office/drawing/2014/main" id="{20E99359-AF19-2E3A-ED1A-3F9404ADF297}"/>
              </a:ext>
              <a:ext uri="{C183D7F6-B498-43B3-948B-1728B52AA6E4}">
                <adec:decorative xmlns:adec="http://schemas.microsoft.com/office/drawing/2017/decorative" val="0"/>
              </a:ext>
            </a:extLst>
          </p:cNvPr>
          <p:cNvSpPr txBox="1"/>
          <p:nvPr userDrawn="1"/>
        </p:nvSpPr>
        <p:spPr>
          <a:xfrm>
            <a:off x="-2428875" y="0"/>
            <a:ext cx="1971674" cy="4843463"/>
          </a:xfrm>
          <a:prstGeom prst="rect">
            <a:avLst/>
          </a:prstGeom>
        </p:spPr>
        <p:txBody>
          <a:bodyPr vert="horz" wrap="square" lIns="0" tIns="0" rIns="0" bIns="45720" rtlCol="0">
            <a:noAutofit/>
          </a:bodyPr>
          <a:lstStyle/>
          <a:p>
            <a:pPr algn="l"/>
            <a:r>
              <a:rPr lang="en-US" sz="1400">
                <a:latin typeface="Inter" panose="02000503000000020004" pitchFamily="2" charset="0"/>
                <a:ea typeface="Inter" panose="02000503000000020004" pitchFamily="2" charset="0"/>
              </a:rPr>
              <a:t>To edit or copy elements on this slide, access the Master by selecting View &gt; Master &gt; Slide Master.</a:t>
            </a:r>
          </a:p>
        </p:txBody>
      </p:sp>
      <p:sp>
        <p:nvSpPr>
          <p:cNvPr id="52" name="Breadcrumb">
            <a:extLst>
              <a:ext uri="{FF2B5EF4-FFF2-40B4-BE49-F238E27FC236}">
                <a16:creationId xmlns:a16="http://schemas.microsoft.com/office/drawing/2014/main" id="{38E763C2-11D5-4C52-C499-7A537E00DC10}"/>
              </a:ext>
              <a:ext uri="{C183D7F6-B498-43B3-948B-1728B52AA6E4}">
                <adec:decorative xmlns:adec="http://schemas.microsoft.com/office/drawing/2017/decorative" val="0"/>
              </a:ext>
            </a:extLst>
          </p:cNvPr>
          <p:cNvSpPr>
            <a:spLocks noGrp="1"/>
          </p:cNvSpPr>
          <p:nvPr>
            <p:ph type="body" sz="quarter" idx="40" hasCustomPrompt="1"/>
          </p:nvPr>
        </p:nvSpPr>
        <p:spPr>
          <a:xfrm>
            <a:off x="919229" y="0"/>
            <a:ext cx="5181600" cy="647700"/>
          </a:xfrm>
          <a:prstGeom prst="rect">
            <a:avLst/>
          </a:prstGeom>
        </p:spPr>
        <p:txBody>
          <a:bodyPr lIns="0" tIns="0" rIns="0" bIns="0" anchor="ctr">
            <a:noAutofit/>
          </a:bodyPr>
          <a:lstStyle>
            <a:lvl1pPr marL="0" indent="0">
              <a:buNone/>
              <a:defRPr sz="1200"/>
            </a:lvl1pPr>
          </a:lstStyle>
          <a:p>
            <a:pPr lvl="0"/>
            <a:r>
              <a:rPr lang="en-US" dirty="0"/>
              <a:t>OPTIONAL BREADCRUMB | SECTION TITLE</a:t>
            </a:r>
          </a:p>
        </p:txBody>
      </p:sp>
      <p:sp>
        <p:nvSpPr>
          <p:cNvPr id="2" name="Title 1">
            <a:extLst>
              <a:ext uri="{FF2B5EF4-FFF2-40B4-BE49-F238E27FC236}">
                <a16:creationId xmlns:a16="http://schemas.microsoft.com/office/drawing/2014/main" id="{8D0D72B4-877A-DEFE-4269-BA88575B4C89}"/>
              </a:ext>
            </a:extLst>
          </p:cNvPr>
          <p:cNvSpPr>
            <a:spLocks noGrp="1"/>
          </p:cNvSpPr>
          <p:nvPr>
            <p:ph type="title"/>
          </p:nvPr>
        </p:nvSpPr>
        <p:spPr>
          <a:xfrm>
            <a:off x="914400" y="655764"/>
            <a:ext cx="10517395" cy="825500"/>
          </a:xfrm>
        </p:spPr>
        <p:txBody>
          <a:bodyPr/>
          <a:lstStyle/>
          <a:p>
            <a:r>
              <a:rPr lang="en-US" dirty="0"/>
              <a:t>Click to edit Master title style</a:t>
            </a:r>
          </a:p>
        </p:txBody>
      </p:sp>
      <p:sp>
        <p:nvSpPr>
          <p:cNvPr id="3" name="Text Placeholder 11">
            <a:extLst>
              <a:ext uri="{FF2B5EF4-FFF2-40B4-BE49-F238E27FC236}">
                <a16:creationId xmlns:a16="http://schemas.microsoft.com/office/drawing/2014/main" id="{CE7C3800-45D9-A8ED-9674-F611C2AA1EE0}"/>
              </a:ext>
            </a:extLst>
          </p:cNvPr>
          <p:cNvSpPr>
            <a:spLocks noGrp="1"/>
          </p:cNvSpPr>
          <p:nvPr>
            <p:ph type="body" sz="quarter" idx="15" hasCustomPrompt="1"/>
          </p:nvPr>
        </p:nvSpPr>
        <p:spPr>
          <a:xfrm>
            <a:off x="926275" y="1828751"/>
            <a:ext cx="1755648" cy="381190"/>
          </a:xfrm>
          <a:prstGeom prst="rect">
            <a:avLst/>
          </a:prstGeom>
        </p:spPr>
        <p:txBody>
          <a:bodyPr lIns="0" tIns="0" rIns="0" bIns="0" anchor="b">
            <a:noAutofit/>
          </a:bodyPr>
          <a:lstStyle>
            <a:lvl1pPr marL="0" indent="0">
              <a:buNone/>
              <a:defRPr sz="1400" b="0" cap="none" spc="100" baseline="0">
                <a:solidFill>
                  <a:schemeClr val="tx1"/>
                </a:solidFill>
                <a:latin typeface="Inter" panose="02000503000000020004" pitchFamily="2" charset="0"/>
                <a:ea typeface="Inter" panose="02000503000000020004" pitchFamily="2" charset="0"/>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Subtitle</a:t>
            </a:r>
          </a:p>
        </p:txBody>
      </p:sp>
      <p:sp>
        <p:nvSpPr>
          <p:cNvPr id="4" name="Rectangle 3">
            <a:extLst>
              <a:ext uri="{FF2B5EF4-FFF2-40B4-BE49-F238E27FC236}">
                <a16:creationId xmlns:a16="http://schemas.microsoft.com/office/drawing/2014/main" id="{E90DFD5F-C1C7-57B8-7708-036BEDB57182}"/>
              </a:ext>
              <a:ext uri="{C183D7F6-B498-43B3-948B-1728B52AA6E4}">
                <adec:decorative xmlns:adec="http://schemas.microsoft.com/office/drawing/2017/decorative" val="1"/>
              </a:ext>
            </a:extLst>
          </p:cNvPr>
          <p:cNvSpPr/>
          <p:nvPr userDrawn="1"/>
        </p:nvSpPr>
        <p:spPr>
          <a:xfrm>
            <a:off x="926275" y="2318030"/>
            <a:ext cx="1608080" cy="96903"/>
          </a:xfrm>
          <a:prstGeom prst="rect">
            <a:avLst/>
          </a:prstGeom>
          <a:gradFill>
            <a:gsLst>
              <a:gs pos="0">
                <a:srgbClr val="23D2D7"/>
              </a:gs>
              <a:gs pos="100000">
                <a:srgbClr val="BAD63A"/>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latin typeface="Inter" panose="02000503000000020004" pitchFamily="2" charset="0"/>
              <a:ea typeface="Inter" panose="02000503000000020004" pitchFamily="2" charset="0"/>
            </a:endParaRPr>
          </a:p>
        </p:txBody>
      </p:sp>
      <p:sp>
        <p:nvSpPr>
          <p:cNvPr id="5" name="Text Placeholder 11">
            <a:extLst>
              <a:ext uri="{FF2B5EF4-FFF2-40B4-BE49-F238E27FC236}">
                <a16:creationId xmlns:a16="http://schemas.microsoft.com/office/drawing/2014/main" id="{BFFD5905-7A49-F702-987E-8A9B9F1ACD9A}"/>
              </a:ext>
            </a:extLst>
          </p:cNvPr>
          <p:cNvSpPr>
            <a:spLocks noGrp="1"/>
          </p:cNvSpPr>
          <p:nvPr>
            <p:ph type="body" sz="quarter" idx="20" hasCustomPrompt="1"/>
          </p:nvPr>
        </p:nvSpPr>
        <p:spPr>
          <a:xfrm>
            <a:off x="926275" y="2662966"/>
            <a:ext cx="1755648" cy="1534909"/>
          </a:xfrm>
          <a:prstGeom prst="rect">
            <a:avLst/>
          </a:prstGeom>
        </p:spPr>
        <p:txBody>
          <a:bodyPr lIns="0" tIns="0" rIns="0" bIns="0">
            <a:noAutofit/>
          </a:bodyPr>
          <a:lstStyle>
            <a:lvl1pPr marL="0" indent="0">
              <a:buNone/>
              <a:defRPr sz="1200" cap="none" baseline="0">
                <a:solidFill>
                  <a:schemeClr val="tx1"/>
                </a:solidFill>
                <a:latin typeface="Inter" panose="02000503000000020004" pitchFamily="2" charset="0"/>
                <a:ea typeface="Inter" panose="02000503000000020004" pitchFamily="2" charset="0"/>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Click to add text</a:t>
            </a:r>
          </a:p>
        </p:txBody>
      </p:sp>
      <p:sp>
        <p:nvSpPr>
          <p:cNvPr id="6" name="Text Placeholder 11">
            <a:extLst>
              <a:ext uri="{FF2B5EF4-FFF2-40B4-BE49-F238E27FC236}">
                <a16:creationId xmlns:a16="http://schemas.microsoft.com/office/drawing/2014/main" id="{BB28C9D6-D769-466E-0A47-12C7F80B9EFE}"/>
              </a:ext>
            </a:extLst>
          </p:cNvPr>
          <p:cNvSpPr>
            <a:spLocks noGrp="1"/>
          </p:cNvSpPr>
          <p:nvPr>
            <p:ph type="body" sz="quarter" idx="25" hasCustomPrompt="1"/>
          </p:nvPr>
        </p:nvSpPr>
        <p:spPr>
          <a:xfrm>
            <a:off x="931817" y="4505738"/>
            <a:ext cx="893064" cy="335470"/>
          </a:xfrm>
          <a:prstGeom prst="rect">
            <a:avLst/>
          </a:prstGeom>
        </p:spPr>
        <p:txBody>
          <a:bodyPr lIns="0" tIns="0" rIns="0" bIns="0">
            <a:noAutofit/>
          </a:bodyPr>
          <a:lstStyle>
            <a:lvl1pPr marL="0" indent="0">
              <a:buNone/>
              <a:defRPr sz="1400" cap="all" baseline="0">
                <a:solidFill>
                  <a:schemeClr val="tx1"/>
                </a:solidFill>
                <a:latin typeface="Inter" panose="02000503000000020004" pitchFamily="2" charset="0"/>
                <a:ea typeface="Inter" panose="02000503000000020004" pitchFamily="2" charset="0"/>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xxxx</a:t>
            </a:r>
          </a:p>
        </p:txBody>
      </p:sp>
      <p:sp>
        <p:nvSpPr>
          <p:cNvPr id="7" name="Oval 6">
            <a:extLst>
              <a:ext uri="{FF2B5EF4-FFF2-40B4-BE49-F238E27FC236}">
                <a16:creationId xmlns:a16="http://schemas.microsoft.com/office/drawing/2014/main" id="{AA74C3F2-A50B-2E9C-9105-7123005C8847}"/>
              </a:ext>
              <a:ext uri="{C183D7F6-B498-43B3-948B-1728B52AA6E4}">
                <adec:decorative xmlns:adec="http://schemas.microsoft.com/office/drawing/2017/decorative" val="1"/>
              </a:ext>
            </a:extLst>
          </p:cNvPr>
          <p:cNvSpPr/>
          <p:nvPr userDrawn="1"/>
        </p:nvSpPr>
        <p:spPr>
          <a:xfrm>
            <a:off x="1943753" y="4399153"/>
            <a:ext cx="685800" cy="685800"/>
          </a:xfrm>
          <a:prstGeom prst="ellipse">
            <a:avLst/>
          </a:prstGeom>
          <a:noFill/>
          <a:ln w="12700">
            <a:gradFill>
              <a:gsLst>
                <a:gs pos="98000">
                  <a:srgbClr val="BAD63A"/>
                </a:gs>
                <a:gs pos="0">
                  <a:srgbClr val="23D2D7"/>
                </a:gs>
              </a:gsLst>
              <a:lin ang="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sp>
        <p:nvSpPr>
          <p:cNvPr id="8" name="Picture Placeholder 13">
            <a:extLst>
              <a:ext uri="{FF2B5EF4-FFF2-40B4-BE49-F238E27FC236}">
                <a16:creationId xmlns:a16="http://schemas.microsoft.com/office/drawing/2014/main" id="{C260BA00-F3F9-2D3F-309A-125AADC1EE01}"/>
              </a:ext>
            </a:extLst>
          </p:cNvPr>
          <p:cNvSpPr>
            <a:spLocks noGrp="1" noChangeAspect="1"/>
          </p:cNvSpPr>
          <p:nvPr>
            <p:ph type="pic" sz="quarter" idx="35" hasCustomPrompt="1"/>
          </p:nvPr>
        </p:nvSpPr>
        <p:spPr>
          <a:xfrm>
            <a:off x="2058053" y="4513453"/>
            <a:ext cx="457200" cy="457200"/>
          </a:xfrm>
          <a:prstGeom prst="ellipse">
            <a:avLst/>
          </a:prstGeom>
          <a:ln w="19050">
            <a:noFill/>
          </a:ln>
        </p:spPr>
        <p:txBody>
          <a:bodyPr lIns="0" tIns="0" rIns="0" bIns="0">
            <a:normAutofit/>
          </a:bodyPr>
          <a:lstStyle>
            <a:lvl1pPr marL="0" indent="0" algn="ctr">
              <a:buNone/>
              <a:defRPr sz="600">
                <a:solidFill>
                  <a:schemeClr val="tx1"/>
                </a:solidFill>
                <a:latin typeface="Inter" panose="02000503000000020004" pitchFamily="2" charset="0"/>
                <a:ea typeface="Inter" panose="02000503000000020004" pitchFamily="2" charset="0"/>
              </a:defRPr>
            </a:lvl1pPr>
          </a:lstStyle>
          <a:p>
            <a:r>
              <a:rPr lang="en-US"/>
              <a:t>icon</a:t>
            </a:r>
          </a:p>
        </p:txBody>
      </p:sp>
      <p:sp>
        <p:nvSpPr>
          <p:cNvPr id="9" name="Text Placeholder 11">
            <a:extLst>
              <a:ext uri="{FF2B5EF4-FFF2-40B4-BE49-F238E27FC236}">
                <a16:creationId xmlns:a16="http://schemas.microsoft.com/office/drawing/2014/main" id="{69242EC0-E91D-E73D-2B47-4290DE71B295}"/>
              </a:ext>
            </a:extLst>
          </p:cNvPr>
          <p:cNvSpPr>
            <a:spLocks noGrp="1"/>
          </p:cNvSpPr>
          <p:nvPr>
            <p:ph type="body" sz="quarter" idx="26" hasCustomPrompt="1"/>
          </p:nvPr>
        </p:nvSpPr>
        <p:spPr>
          <a:xfrm>
            <a:off x="931817" y="4894756"/>
            <a:ext cx="893064" cy="335470"/>
          </a:xfrm>
          <a:prstGeom prst="rect">
            <a:avLst/>
          </a:prstGeom>
        </p:spPr>
        <p:txBody>
          <a:bodyPr lIns="0" tIns="0" rIns="0" bIns="0">
            <a:noAutofit/>
          </a:bodyPr>
          <a:lstStyle>
            <a:lvl1pPr marL="0" indent="0">
              <a:buNone/>
              <a:defRPr sz="1000" cap="none" baseline="0">
                <a:solidFill>
                  <a:schemeClr val="tx1"/>
                </a:solidFill>
                <a:latin typeface="Inter" panose="02000503000000020004" pitchFamily="2" charset="0"/>
                <a:ea typeface="Inter" panose="02000503000000020004" pitchFamily="2" charset="0"/>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Text</a:t>
            </a:r>
          </a:p>
        </p:txBody>
      </p:sp>
      <p:cxnSp>
        <p:nvCxnSpPr>
          <p:cNvPr id="10" name="Straight Arrow Connector 9">
            <a:extLst>
              <a:ext uri="{FF2B5EF4-FFF2-40B4-BE49-F238E27FC236}">
                <a16:creationId xmlns:a16="http://schemas.microsoft.com/office/drawing/2014/main" id="{122F0E20-E690-5137-0AB7-E1FF7E02C34D}"/>
              </a:ext>
              <a:ext uri="{C183D7F6-B498-43B3-948B-1728B52AA6E4}">
                <adec:decorative xmlns:adec="http://schemas.microsoft.com/office/drawing/2017/decorative" val="1"/>
              </a:ext>
            </a:extLst>
          </p:cNvPr>
          <p:cNvCxnSpPr>
            <a:cxnSpLocks/>
          </p:cNvCxnSpPr>
          <p:nvPr userDrawn="1"/>
        </p:nvCxnSpPr>
        <p:spPr>
          <a:xfrm>
            <a:off x="911339" y="5377870"/>
            <a:ext cx="1827083" cy="0"/>
          </a:xfrm>
          <a:prstGeom prst="straightConnector1">
            <a:avLst/>
          </a:prstGeom>
          <a:ln w="19050" cap="flat" cmpd="sng" algn="ctr">
            <a:gradFill>
              <a:gsLst>
                <a:gs pos="0">
                  <a:srgbClr val="23D2D7"/>
                </a:gs>
                <a:gs pos="100000">
                  <a:srgbClr val="BAD63A"/>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Text Placeholder 11">
            <a:extLst>
              <a:ext uri="{FF2B5EF4-FFF2-40B4-BE49-F238E27FC236}">
                <a16:creationId xmlns:a16="http://schemas.microsoft.com/office/drawing/2014/main" id="{AA2AFB13-DE8D-DBC2-F190-E89338261133}"/>
              </a:ext>
            </a:extLst>
          </p:cNvPr>
          <p:cNvSpPr>
            <a:spLocks noGrp="1"/>
          </p:cNvSpPr>
          <p:nvPr>
            <p:ph type="body" sz="quarter" idx="16" hasCustomPrompt="1"/>
          </p:nvPr>
        </p:nvSpPr>
        <p:spPr>
          <a:xfrm>
            <a:off x="3102864" y="1828751"/>
            <a:ext cx="1755648" cy="381190"/>
          </a:xfrm>
          <a:prstGeom prst="rect">
            <a:avLst/>
          </a:prstGeom>
        </p:spPr>
        <p:txBody>
          <a:bodyPr lIns="0" tIns="0" rIns="0" bIns="0" anchor="b">
            <a:noAutofit/>
          </a:bodyPr>
          <a:lstStyle>
            <a:lvl1pPr marL="0" indent="0">
              <a:buNone/>
              <a:defRPr sz="1400" b="0" cap="none" spc="100" baseline="0">
                <a:solidFill>
                  <a:schemeClr val="tx1"/>
                </a:solidFill>
                <a:latin typeface="Inter" panose="02000503000000020004" pitchFamily="2" charset="0"/>
                <a:ea typeface="Inter" panose="02000503000000020004" pitchFamily="2" charset="0"/>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Subtitle</a:t>
            </a:r>
          </a:p>
        </p:txBody>
      </p:sp>
      <p:sp>
        <p:nvSpPr>
          <p:cNvPr id="12" name="Rectangle 11">
            <a:extLst>
              <a:ext uri="{FF2B5EF4-FFF2-40B4-BE49-F238E27FC236}">
                <a16:creationId xmlns:a16="http://schemas.microsoft.com/office/drawing/2014/main" id="{A836FBDA-2039-E464-D648-2F7179A34BA5}"/>
              </a:ext>
              <a:ext uri="{C183D7F6-B498-43B3-948B-1728B52AA6E4}">
                <adec:decorative xmlns:adec="http://schemas.microsoft.com/office/drawing/2017/decorative" val="1"/>
              </a:ext>
            </a:extLst>
          </p:cNvPr>
          <p:cNvSpPr/>
          <p:nvPr userDrawn="1"/>
        </p:nvSpPr>
        <p:spPr>
          <a:xfrm>
            <a:off x="3102864" y="2318030"/>
            <a:ext cx="1608080" cy="96903"/>
          </a:xfrm>
          <a:prstGeom prst="rect">
            <a:avLst/>
          </a:prstGeom>
          <a:solidFill>
            <a:srgbClr val="BAD6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latin typeface="Inter" panose="02000503000000020004" pitchFamily="2" charset="0"/>
              <a:ea typeface="Inter" panose="02000503000000020004" pitchFamily="2" charset="0"/>
            </a:endParaRPr>
          </a:p>
        </p:txBody>
      </p:sp>
      <p:sp>
        <p:nvSpPr>
          <p:cNvPr id="13" name="Text Placeholder 11">
            <a:extLst>
              <a:ext uri="{FF2B5EF4-FFF2-40B4-BE49-F238E27FC236}">
                <a16:creationId xmlns:a16="http://schemas.microsoft.com/office/drawing/2014/main" id="{A01906AE-2F50-F2B7-81C2-6803F658D171}"/>
              </a:ext>
            </a:extLst>
          </p:cNvPr>
          <p:cNvSpPr>
            <a:spLocks noGrp="1"/>
          </p:cNvSpPr>
          <p:nvPr>
            <p:ph type="body" sz="quarter" idx="21" hasCustomPrompt="1"/>
          </p:nvPr>
        </p:nvSpPr>
        <p:spPr>
          <a:xfrm>
            <a:off x="3102864" y="2662966"/>
            <a:ext cx="1755648" cy="1534909"/>
          </a:xfrm>
          <a:prstGeom prst="rect">
            <a:avLst/>
          </a:prstGeom>
        </p:spPr>
        <p:txBody>
          <a:bodyPr lIns="0" tIns="0" rIns="0" bIns="0">
            <a:noAutofit/>
          </a:bodyPr>
          <a:lstStyle>
            <a:lvl1pPr marL="0" indent="0">
              <a:buNone/>
              <a:defRPr sz="1200" cap="none" baseline="0">
                <a:solidFill>
                  <a:schemeClr val="tx1"/>
                </a:solidFill>
                <a:latin typeface="Inter" panose="02000503000000020004" pitchFamily="2" charset="0"/>
                <a:ea typeface="Inter" panose="02000503000000020004" pitchFamily="2" charset="0"/>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Click to add text</a:t>
            </a:r>
          </a:p>
        </p:txBody>
      </p:sp>
      <p:sp>
        <p:nvSpPr>
          <p:cNvPr id="14" name="Text Placeholder 11">
            <a:extLst>
              <a:ext uri="{FF2B5EF4-FFF2-40B4-BE49-F238E27FC236}">
                <a16:creationId xmlns:a16="http://schemas.microsoft.com/office/drawing/2014/main" id="{99E98F99-A75C-1CBC-6B73-839809B570C3}"/>
              </a:ext>
            </a:extLst>
          </p:cNvPr>
          <p:cNvSpPr>
            <a:spLocks noGrp="1"/>
          </p:cNvSpPr>
          <p:nvPr>
            <p:ph type="body" sz="quarter" idx="27" hasCustomPrompt="1"/>
          </p:nvPr>
        </p:nvSpPr>
        <p:spPr>
          <a:xfrm>
            <a:off x="3123329" y="4505738"/>
            <a:ext cx="893064" cy="335470"/>
          </a:xfrm>
          <a:prstGeom prst="rect">
            <a:avLst/>
          </a:prstGeom>
        </p:spPr>
        <p:txBody>
          <a:bodyPr lIns="0" tIns="0" rIns="0" bIns="0">
            <a:noAutofit/>
          </a:bodyPr>
          <a:lstStyle>
            <a:lvl1pPr marL="0" indent="0">
              <a:buNone/>
              <a:defRPr sz="1400" cap="all" baseline="0">
                <a:solidFill>
                  <a:schemeClr val="tx1"/>
                </a:solidFill>
                <a:latin typeface="Inter" panose="02000503000000020004" pitchFamily="2" charset="0"/>
                <a:ea typeface="Inter" panose="02000503000000020004" pitchFamily="2" charset="0"/>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xxxx</a:t>
            </a:r>
          </a:p>
        </p:txBody>
      </p:sp>
      <p:sp>
        <p:nvSpPr>
          <p:cNvPr id="15" name="Oval 14">
            <a:extLst>
              <a:ext uri="{FF2B5EF4-FFF2-40B4-BE49-F238E27FC236}">
                <a16:creationId xmlns:a16="http://schemas.microsoft.com/office/drawing/2014/main" id="{DDE1C13C-0861-292D-DD84-6A819AC2C402}"/>
              </a:ext>
              <a:ext uri="{C183D7F6-B498-43B3-948B-1728B52AA6E4}">
                <adec:decorative xmlns:adec="http://schemas.microsoft.com/office/drawing/2017/decorative" val="1"/>
              </a:ext>
            </a:extLst>
          </p:cNvPr>
          <p:cNvSpPr/>
          <p:nvPr userDrawn="1"/>
        </p:nvSpPr>
        <p:spPr>
          <a:xfrm>
            <a:off x="4148981" y="4399153"/>
            <a:ext cx="685800" cy="685800"/>
          </a:xfrm>
          <a:prstGeom prst="ellipse">
            <a:avLst/>
          </a:prstGeom>
          <a:noFill/>
          <a:ln w="12700">
            <a:solidFill>
              <a:srgbClr val="BAD6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sp>
        <p:nvSpPr>
          <p:cNvPr id="16" name="Picture Placeholder 13">
            <a:extLst>
              <a:ext uri="{FF2B5EF4-FFF2-40B4-BE49-F238E27FC236}">
                <a16:creationId xmlns:a16="http://schemas.microsoft.com/office/drawing/2014/main" id="{816BE5DB-7BB6-A7C3-CD8A-85989781F18A}"/>
              </a:ext>
            </a:extLst>
          </p:cNvPr>
          <p:cNvSpPr>
            <a:spLocks noGrp="1" noChangeAspect="1"/>
          </p:cNvSpPr>
          <p:nvPr>
            <p:ph type="pic" sz="quarter" idx="36" hasCustomPrompt="1"/>
          </p:nvPr>
        </p:nvSpPr>
        <p:spPr>
          <a:xfrm>
            <a:off x="4263281" y="4513453"/>
            <a:ext cx="457200" cy="457200"/>
          </a:xfrm>
          <a:prstGeom prst="ellipse">
            <a:avLst/>
          </a:prstGeom>
          <a:ln w="19050">
            <a:noFill/>
          </a:ln>
        </p:spPr>
        <p:txBody>
          <a:bodyPr lIns="0" tIns="0" rIns="0" bIns="0">
            <a:normAutofit/>
          </a:bodyPr>
          <a:lstStyle>
            <a:lvl1pPr marL="0" indent="0" algn="ctr">
              <a:buNone/>
              <a:defRPr sz="600">
                <a:solidFill>
                  <a:schemeClr val="tx1"/>
                </a:solidFill>
                <a:latin typeface="Inter" panose="02000503000000020004" pitchFamily="2" charset="0"/>
                <a:ea typeface="Inter" panose="02000503000000020004" pitchFamily="2" charset="0"/>
              </a:defRPr>
            </a:lvl1pPr>
          </a:lstStyle>
          <a:p>
            <a:r>
              <a:rPr lang="en-US"/>
              <a:t>icon</a:t>
            </a:r>
          </a:p>
        </p:txBody>
      </p:sp>
      <p:sp>
        <p:nvSpPr>
          <p:cNvPr id="17" name="Text Placeholder 11">
            <a:extLst>
              <a:ext uri="{FF2B5EF4-FFF2-40B4-BE49-F238E27FC236}">
                <a16:creationId xmlns:a16="http://schemas.microsoft.com/office/drawing/2014/main" id="{3BE7CF6F-5C92-AB22-4614-5D91B578692D}"/>
              </a:ext>
            </a:extLst>
          </p:cNvPr>
          <p:cNvSpPr>
            <a:spLocks noGrp="1"/>
          </p:cNvSpPr>
          <p:nvPr>
            <p:ph type="body" sz="quarter" idx="28" hasCustomPrompt="1"/>
          </p:nvPr>
        </p:nvSpPr>
        <p:spPr>
          <a:xfrm>
            <a:off x="3123329" y="4894756"/>
            <a:ext cx="893064" cy="335470"/>
          </a:xfrm>
          <a:prstGeom prst="rect">
            <a:avLst/>
          </a:prstGeom>
        </p:spPr>
        <p:txBody>
          <a:bodyPr lIns="0" tIns="0" rIns="0" bIns="0">
            <a:noAutofit/>
          </a:bodyPr>
          <a:lstStyle>
            <a:lvl1pPr marL="0" indent="0">
              <a:buNone/>
              <a:defRPr sz="1000" cap="none" baseline="0">
                <a:solidFill>
                  <a:schemeClr val="tx1"/>
                </a:solidFill>
                <a:latin typeface="Inter" panose="02000503000000020004" pitchFamily="2" charset="0"/>
                <a:ea typeface="Inter" panose="02000503000000020004" pitchFamily="2" charset="0"/>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Text</a:t>
            </a:r>
          </a:p>
        </p:txBody>
      </p:sp>
      <p:cxnSp>
        <p:nvCxnSpPr>
          <p:cNvPr id="18" name="Straight Arrow Connector 17">
            <a:extLst>
              <a:ext uri="{FF2B5EF4-FFF2-40B4-BE49-F238E27FC236}">
                <a16:creationId xmlns:a16="http://schemas.microsoft.com/office/drawing/2014/main" id="{B6C7675B-54C9-320B-5F54-210E2F0B3A48}"/>
              </a:ext>
              <a:ext uri="{C183D7F6-B498-43B3-948B-1728B52AA6E4}">
                <adec:decorative xmlns:adec="http://schemas.microsoft.com/office/drawing/2017/decorative" val="1"/>
              </a:ext>
            </a:extLst>
          </p:cNvPr>
          <p:cNvCxnSpPr>
            <a:cxnSpLocks/>
          </p:cNvCxnSpPr>
          <p:nvPr userDrawn="1"/>
        </p:nvCxnSpPr>
        <p:spPr>
          <a:xfrm>
            <a:off x="3102864" y="5377870"/>
            <a:ext cx="1836387" cy="0"/>
          </a:xfrm>
          <a:prstGeom prst="straightConnector1">
            <a:avLst/>
          </a:prstGeom>
          <a:ln w="19050" cap="flat" cmpd="sng" algn="ctr">
            <a:solidFill>
              <a:srgbClr val="BAD63A"/>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Text Placeholder 11">
            <a:extLst>
              <a:ext uri="{FF2B5EF4-FFF2-40B4-BE49-F238E27FC236}">
                <a16:creationId xmlns:a16="http://schemas.microsoft.com/office/drawing/2014/main" id="{C8479F4A-73F9-6052-6C6A-8D48D2849693}"/>
              </a:ext>
            </a:extLst>
          </p:cNvPr>
          <p:cNvSpPr>
            <a:spLocks noGrp="1"/>
          </p:cNvSpPr>
          <p:nvPr>
            <p:ph type="body" sz="quarter" idx="17" hasCustomPrompt="1"/>
          </p:nvPr>
        </p:nvSpPr>
        <p:spPr>
          <a:xfrm>
            <a:off x="5291328" y="1828751"/>
            <a:ext cx="1755648" cy="381190"/>
          </a:xfrm>
          <a:prstGeom prst="rect">
            <a:avLst/>
          </a:prstGeom>
        </p:spPr>
        <p:txBody>
          <a:bodyPr lIns="0" tIns="0" rIns="0" bIns="0" anchor="b">
            <a:noAutofit/>
          </a:bodyPr>
          <a:lstStyle>
            <a:lvl1pPr marL="0" indent="0">
              <a:buNone/>
              <a:defRPr sz="1400" b="0" cap="none" spc="100" baseline="0">
                <a:solidFill>
                  <a:schemeClr val="tx1"/>
                </a:solidFill>
                <a:latin typeface="Inter" panose="02000503000000020004" pitchFamily="2" charset="0"/>
                <a:ea typeface="Inter" panose="02000503000000020004" pitchFamily="2" charset="0"/>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Subtitle</a:t>
            </a:r>
          </a:p>
        </p:txBody>
      </p:sp>
      <p:sp>
        <p:nvSpPr>
          <p:cNvPr id="20" name="Rectangle 19">
            <a:extLst>
              <a:ext uri="{FF2B5EF4-FFF2-40B4-BE49-F238E27FC236}">
                <a16:creationId xmlns:a16="http://schemas.microsoft.com/office/drawing/2014/main" id="{C76BFB0F-1D47-3FA0-BE45-2E9C055AC141}"/>
              </a:ext>
              <a:ext uri="{C183D7F6-B498-43B3-948B-1728B52AA6E4}">
                <adec:decorative xmlns:adec="http://schemas.microsoft.com/office/drawing/2017/decorative" val="1"/>
              </a:ext>
            </a:extLst>
          </p:cNvPr>
          <p:cNvSpPr/>
          <p:nvPr userDrawn="1"/>
        </p:nvSpPr>
        <p:spPr>
          <a:xfrm>
            <a:off x="5291328" y="2318030"/>
            <a:ext cx="1608081" cy="96903"/>
          </a:xfrm>
          <a:prstGeom prst="rect">
            <a:avLst/>
          </a:prstGeom>
          <a:solidFill>
            <a:srgbClr val="E55E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latin typeface="Inter" panose="02000503000000020004" pitchFamily="2" charset="0"/>
              <a:ea typeface="Inter" panose="02000503000000020004" pitchFamily="2" charset="0"/>
            </a:endParaRPr>
          </a:p>
        </p:txBody>
      </p:sp>
      <p:sp>
        <p:nvSpPr>
          <p:cNvPr id="21" name="Text Placeholder 11">
            <a:extLst>
              <a:ext uri="{FF2B5EF4-FFF2-40B4-BE49-F238E27FC236}">
                <a16:creationId xmlns:a16="http://schemas.microsoft.com/office/drawing/2014/main" id="{3295660F-C89C-7948-FD67-9972CEDB1DF5}"/>
              </a:ext>
            </a:extLst>
          </p:cNvPr>
          <p:cNvSpPr>
            <a:spLocks noGrp="1"/>
          </p:cNvSpPr>
          <p:nvPr>
            <p:ph type="body" sz="quarter" idx="22" hasCustomPrompt="1"/>
          </p:nvPr>
        </p:nvSpPr>
        <p:spPr>
          <a:xfrm>
            <a:off x="5291328" y="2662966"/>
            <a:ext cx="1755648" cy="1534909"/>
          </a:xfrm>
          <a:prstGeom prst="rect">
            <a:avLst/>
          </a:prstGeom>
        </p:spPr>
        <p:txBody>
          <a:bodyPr lIns="0" tIns="0" rIns="0" bIns="0">
            <a:noAutofit/>
          </a:bodyPr>
          <a:lstStyle>
            <a:lvl1pPr marL="0" indent="0">
              <a:buNone/>
              <a:defRPr sz="1200" cap="none" baseline="0">
                <a:solidFill>
                  <a:schemeClr val="tx1"/>
                </a:solidFill>
                <a:latin typeface="Inter" panose="02000503000000020004" pitchFamily="2" charset="0"/>
                <a:ea typeface="Inter" panose="02000503000000020004" pitchFamily="2" charset="0"/>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Click to add text</a:t>
            </a:r>
          </a:p>
        </p:txBody>
      </p:sp>
      <p:sp>
        <p:nvSpPr>
          <p:cNvPr id="22" name="Text Placeholder 11">
            <a:extLst>
              <a:ext uri="{FF2B5EF4-FFF2-40B4-BE49-F238E27FC236}">
                <a16:creationId xmlns:a16="http://schemas.microsoft.com/office/drawing/2014/main" id="{008D06A8-6D6B-2AFD-4EB9-5EBD833A8332}"/>
              </a:ext>
            </a:extLst>
          </p:cNvPr>
          <p:cNvSpPr>
            <a:spLocks noGrp="1"/>
          </p:cNvSpPr>
          <p:nvPr>
            <p:ph type="body" sz="quarter" idx="29" hasCustomPrompt="1"/>
          </p:nvPr>
        </p:nvSpPr>
        <p:spPr>
          <a:xfrm>
            <a:off x="5327033" y="4505738"/>
            <a:ext cx="893064" cy="335470"/>
          </a:xfrm>
          <a:prstGeom prst="rect">
            <a:avLst/>
          </a:prstGeom>
        </p:spPr>
        <p:txBody>
          <a:bodyPr lIns="0" tIns="0" rIns="0" bIns="0">
            <a:noAutofit/>
          </a:bodyPr>
          <a:lstStyle>
            <a:lvl1pPr marL="0" indent="0">
              <a:buNone/>
              <a:defRPr sz="1400" cap="all" baseline="0">
                <a:solidFill>
                  <a:schemeClr val="tx1"/>
                </a:solidFill>
                <a:latin typeface="Inter" panose="02000503000000020004" pitchFamily="2" charset="0"/>
                <a:ea typeface="Inter" panose="02000503000000020004" pitchFamily="2" charset="0"/>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xxxx</a:t>
            </a:r>
          </a:p>
        </p:txBody>
      </p:sp>
      <p:sp>
        <p:nvSpPr>
          <p:cNvPr id="23" name="Oval 22">
            <a:extLst>
              <a:ext uri="{FF2B5EF4-FFF2-40B4-BE49-F238E27FC236}">
                <a16:creationId xmlns:a16="http://schemas.microsoft.com/office/drawing/2014/main" id="{498E61AA-9AE7-F9AD-4864-8C6BB8A5AEF1}"/>
              </a:ext>
              <a:ext uri="{C183D7F6-B498-43B3-948B-1728B52AA6E4}">
                <adec:decorative xmlns:adec="http://schemas.microsoft.com/office/drawing/2017/decorative" val="1"/>
              </a:ext>
            </a:extLst>
          </p:cNvPr>
          <p:cNvSpPr/>
          <p:nvPr userDrawn="1"/>
        </p:nvSpPr>
        <p:spPr>
          <a:xfrm>
            <a:off x="6354209" y="4402872"/>
            <a:ext cx="685800" cy="685800"/>
          </a:xfrm>
          <a:prstGeom prst="ellipse">
            <a:avLst/>
          </a:prstGeom>
          <a:noFill/>
          <a:ln w="12700">
            <a:solidFill>
              <a:srgbClr val="E55ED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sp>
        <p:nvSpPr>
          <p:cNvPr id="24" name="Picture Placeholder 13">
            <a:extLst>
              <a:ext uri="{FF2B5EF4-FFF2-40B4-BE49-F238E27FC236}">
                <a16:creationId xmlns:a16="http://schemas.microsoft.com/office/drawing/2014/main" id="{F2089B92-3623-0A0C-1646-D13C6FB0F63A}"/>
              </a:ext>
            </a:extLst>
          </p:cNvPr>
          <p:cNvSpPr>
            <a:spLocks noGrp="1" noChangeAspect="1"/>
          </p:cNvSpPr>
          <p:nvPr>
            <p:ph type="pic" sz="quarter" idx="37" hasCustomPrompt="1"/>
          </p:nvPr>
        </p:nvSpPr>
        <p:spPr>
          <a:xfrm>
            <a:off x="6468509" y="4517172"/>
            <a:ext cx="457200" cy="457200"/>
          </a:xfrm>
          <a:prstGeom prst="ellipse">
            <a:avLst/>
          </a:prstGeom>
          <a:ln w="19050">
            <a:noFill/>
          </a:ln>
        </p:spPr>
        <p:txBody>
          <a:bodyPr lIns="0" tIns="0" rIns="0" bIns="0">
            <a:normAutofit/>
          </a:bodyPr>
          <a:lstStyle>
            <a:lvl1pPr marL="0" indent="0" algn="ctr">
              <a:buNone/>
              <a:defRPr sz="600">
                <a:solidFill>
                  <a:schemeClr val="tx1"/>
                </a:solidFill>
                <a:latin typeface="Inter" panose="02000503000000020004" pitchFamily="2" charset="0"/>
                <a:ea typeface="Inter" panose="02000503000000020004" pitchFamily="2" charset="0"/>
              </a:defRPr>
            </a:lvl1pPr>
          </a:lstStyle>
          <a:p>
            <a:r>
              <a:rPr lang="en-US"/>
              <a:t>icon</a:t>
            </a:r>
          </a:p>
        </p:txBody>
      </p:sp>
      <p:sp>
        <p:nvSpPr>
          <p:cNvPr id="25" name="Text Placeholder 11">
            <a:extLst>
              <a:ext uri="{FF2B5EF4-FFF2-40B4-BE49-F238E27FC236}">
                <a16:creationId xmlns:a16="http://schemas.microsoft.com/office/drawing/2014/main" id="{1E3679B2-5E13-6188-A239-1B97A80B6E2F}"/>
              </a:ext>
            </a:extLst>
          </p:cNvPr>
          <p:cNvSpPr>
            <a:spLocks noGrp="1"/>
          </p:cNvSpPr>
          <p:nvPr>
            <p:ph type="body" sz="quarter" idx="30" hasCustomPrompt="1"/>
          </p:nvPr>
        </p:nvSpPr>
        <p:spPr>
          <a:xfrm>
            <a:off x="5327033" y="4894756"/>
            <a:ext cx="893064" cy="335470"/>
          </a:xfrm>
          <a:prstGeom prst="rect">
            <a:avLst/>
          </a:prstGeom>
        </p:spPr>
        <p:txBody>
          <a:bodyPr lIns="0" tIns="0" rIns="0" bIns="0">
            <a:noAutofit/>
          </a:bodyPr>
          <a:lstStyle>
            <a:lvl1pPr marL="0" indent="0">
              <a:buNone/>
              <a:defRPr sz="1000" cap="none" baseline="0">
                <a:solidFill>
                  <a:schemeClr val="tx1"/>
                </a:solidFill>
                <a:latin typeface="Inter" panose="02000503000000020004" pitchFamily="2" charset="0"/>
                <a:ea typeface="Inter" panose="02000503000000020004" pitchFamily="2" charset="0"/>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Text</a:t>
            </a:r>
          </a:p>
        </p:txBody>
      </p:sp>
      <p:cxnSp>
        <p:nvCxnSpPr>
          <p:cNvPr id="26" name="Straight Arrow Connector 25">
            <a:extLst>
              <a:ext uri="{FF2B5EF4-FFF2-40B4-BE49-F238E27FC236}">
                <a16:creationId xmlns:a16="http://schemas.microsoft.com/office/drawing/2014/main" id="{75C94C7A-6890-CA04-74AE-C95F07A0E89A}"/>
              </a:ext>
              <a:ext uri="{C183D7F6-B498-43B3-948B-1728B52AA6E4}">
                <adec:decorative xmlns:adec="http://schemas.microsoft.com/office/drawing/2017/decorative" val="1"/>
              </a:ext>
            </a:extLst>
          </p:cNvPr>
          <p:cNvCxnSpPr>
            <a:cxnSpLocks/>
          </p:cNvCxnSpPr>
          <p:nvPr userDrawn="1"/>
        </p:nvCxnSpPr>
        <p:spPr>
          <a:xfrm>
            <a:off x="5327033" y="5377870"/>
            <a:ext cx="1827639" cy="0"/>
          </a:xfrm>
          <a:prstGeom prst="straightConnector1">
            <a:avLst/>
          </a:prstGeom>
          <a:ln w="19050" cap="flat" cmpd="sng" algn="ctr">
            <a:solidFill>
              <a:srgbClr val="E55ED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Text Placeholder 11">
            <a:extLst>
              <a:ext uri="{FF2B5EF4-FFF2-40B4-BE49-F238E27FC236}">
                <a16:creationId xmlns:a16="http://schemas.microsoft.com/office/drawing/2014/main" id="{AF35FD5F-2776-617D-7A4B-8A1BF89D6E01}"/>
              </a:ext>
            </a:extLst>
          </p:cNvPr>
          <p:cNvSpPr>
            <a:spLocks noGrp="1"/>
          </p:cNvSpPr>
          <p:nvPr>
            <p:ph type="body" sz="quarter" idx="18" hasCustomPrompt="1"/>
          </p:nvPr>
        </p:nvSpPr>
        <p:spPr>
          <a:xfrm>
            <a:off x="7479792" y="1828751"/>
            <a:ext cx="1755648" cy="381190"/>
          </a:xfrm>
          <a:prstGeom prst="rect">
            <a:avLst/>
          </a:prstGeom>
        </p:spPr>
        <p:txBody>
          <a:bodyPr lIns="0" tIns="0" rIns="0" bIns="0" anchor="b">
            <a:noAutofit/>
          </a:bodyPr>
          <a:lstStyle>
            <a:lvl1pPr marL="0" indent="0">
              <a:buNone/>
              <a:defRPr sz="1400" b="0" cap="none" spc="100" baseline="0">
                <a:solidFill>
                  <a:schemeClr val="tx1"/>
                </a:solidFill>
                <a:latin typeface="Inter" panose="02000503000000020004" pitchFamily="2" charset="0"/>
                <a:ea typeface="Inter" panose="02000503000000020004" pitchFamily="2" charset="0"/>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Subtitle</a:t>
            </a:r>
          </a:p>
        </p:txBody>
      </p:sp>
      <p:sp>
        <p:nvSpPr>
          <p:cNvPr id="28" name="Rectangle 27">
            <a:extLst>
              <a:ext uri="{FF2B5EF4-FFF2-40B4-BE49-F238E27FC236}">
                <a16:creationId xmlns:a16="http://schemas.microsoft.com/office/drawing/2014/main" id="{BF22E06B-86B6-968B-6AFA-780D7B383B25}"/>
              </a:ext>
              <a:ext uri="{C183D7F6-B498-43B3-948B-1728B52AA6E4}">
                <adec:decorative xmlns:adec="http://schemas.microsoft.com/office/drawing/2017/decorative" val="1"/>
              </a:ext>
            </a:extLst>
          </p:cNvPr>
          <p:cNvSpPr/>
          <p:nvPr userDrawn="1"/>
        </p:nvSpPr>
        <p:spPr>
          <a:xfrm>
            <a:off x="7479792" y="2318030"/>
            <a:ext cx="1608082" cy="96903"/>
          </a:xfrm>
          <a:prstGeom prst="rect">
            <a:avLst/>
          </a:prstGeom>
          <a:solidFill>
            <a:srgbClr val="00A5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latin typeface="Inter" panose="02000503000000020004" pitchFamily="2" charset="0"/>
              <a:ea typeface="Inter" panose="02000503000000020004" pitchFamily="2" charset="0"/>
            </a:endParaRPr>
          </a:p>
        </p:txBody>
      </p:sp>
      <p:sp>
        <p:nvSpPr>
          <p:cNvPr id="29" name="Text Placeholder 11">
            <a:extLst>
              <a:ext uri="{FF2B5EF4-FFF2-40B4-BE49-F238E27FC236}">
                <a16:creationId xmlns:a16="http://schemas.microsoft.com/office/drawing/2014/main" id="{7966CE3A-8156-A45A-6C27-E26F54A6383F}"/>
              </a:ext>
            </a:extLst>
          </p:cNvPr>
          <p:cNvSpPr>
            <a:spLocks noGrp="1"/>
          </p:cNvSpPr>
          <p:nvPr>
            <p:ph type="body" sz="quarter" idx="23" hasCustomPrompt="1"/>
          </p:nvPr>
        </p:nvSpPr>
        <p:spPr>
          <a:xfrm>
            <a:off x="7479792" y="2662966"/>
            <a:ext cx="1755648" cy="1534909"/>
          </a:xfrm>
          <a:prstGeom prst="rect">
            <a:avLst/>
          </a:prstGeom>
        </p:spPr>
        <p:txBody>
          <a:bodyPr lIns="0" tIns="0" rIns="0" bIns="0">
            <a:noAutofit/>
          </a:bodyPr>
          <a:lstStyle>
            <a:lvl1pPr marL="0" indent="0">
              <a:buNone/>
              <a:defRPr sz="1200" cap="none" baseline="0">
                <a:solidFill>
                  <a:schemeClr val="tx1"/>
                </a:solidFill>
                <a:latin typeface="Inter" panose="02000503000000020004" pitchFamily="2" charset="0"/>
                <a:ea typeface="Inter" panose="02000503000000020004" pitchFamily="2" charset="0"/>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Click to add text</a:t>
            </a:r>
          </a:p>
        </p:txBody>
      </p:sp>
      <p:sp>
        <p:nvSpPr>
          <p:cNvPr id="30" name="Text Placeholder 11">
            <a:extLst>
              <a:ext uri="{FF2B5EF4-FFF2-40B4-BE49-F238E27FC236}">
                <a16:creationId xmlns:a16="http://schemas.microsoft.com/office/drawing/2014/main" id="{168C082F-30BF-73B9-8B70-95A22AC760B4}"/>
              </a:ext>
            </a:extLst>
          </p:cNvPr>
          <p:cNvSpPr>
            <a:spLocks noGrp="1"/>
          </p:cNvSpPr>
          <p:nvPr>
            <p:ph type="body" sz="quarter" idx="31" hasCustomPrompt="1"/>
          </p:nvPr>
        </p:nvSpPr>
        <p:spPr>
          <a:xfrm>
            <a:off x="7518545" y="4505738"/>
            <a:ext cx="893064" cy="335470"/>
          </a:xfrm>
          <a:prstGeom prst="rect">
            <a:avLst/>
          </a:prstGeom>
        </p:spPr>
        <p:txBody>
          <a:bodyPr lIns="0" tIns="0" rIns="0" bIns="0">
            <a:noAutofit/>
          </a:bodyPr>
          <a:lstStyle>
            <a:lvl1pPr marL="0" indent="0">
              <a:buNone/>
              <a:defRPr sz="1400" cap="all" baseline="0">
                <a:solidFill>
                  <a:schemeClr val="tx1"/>
                </a:solidFill>
                <a:latin typeface="Inter" panose="02000503000000020004" pitchFamily="2" charset="0"/>
                <a:ea typeface="Inter" panose="02000503000000020004" pitchFamily="2" charset="0"/>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xxxx</a:t>
            </a:r>
          </a:p>
        </p:txBody>
      </p:sp>
      <p:sp>
        <p:nvSpPr>
          <p:cNvPr id="31" name="Oval 30">
            <a:extLst>
              <a:ext uri="{FF2B5EF4-FFF2-40B4-BE49-F238E27FC236}">
                <a16:creationId xmlns:a16="http://schemas.microsoft.com/office/drawing/2014/main" id="{A1E49C27-D747-9E43-0A36-982F534A128C}"/>
              </a:ext>
              <a:ext uri="{C183D7F6-B498-43B3-948B-1728B52AA6E4}">
                <adec:decorative xmlns:adec="http://schemas.microsoft.com/office/drawing/2017/decorative" val="1"/>
              </a:ext>
            </a:extLst>
          </p:cNvPr>
          <p:cNvSpPr/>
          <p:nvPr userDrawn="1"/>
        </p:nvSpPr>
        <p:spPr>
          <a:xfrm>
            <a:off x="8559437" y="4402872"/>
            <a:ext cx="685800" cy="685800"/>
          </a:xfrm>
          <a:prstGeom prst="ellipse">
            <a:avLst/>
          </a:prstGeom>
          <a:noFill/>
          <a:ln w="12700">
            <a:solidFill>
              <a:srgbClr val="00A5B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sp>
        <p:nvSpPr>
          <p:cNvPr id="32" name="Picture Placeholder 13">
            <a:extLst>
              <a:ext uri="{FF2B5EF4-FFF2-40B4-BE49-F238E27FC236}">
                <a16:creationId xmlns:a16="http://schemas.microsoft.com/office/drawing/2014/main" id="{E05F50A6-9ABD-F9A3-0E04-F20EBA117FD3}"/>
              </a:ext>
            </a:extLst>
          </p:cNvPr>
          <p:cNvSpPr>
            <a:spLocks noGrp="1" noChangeAspect="1"/>
          </p:cNvSpPr>
          <p:nvPr>
            <p:ph type="pic" sz="quarter" idx="38" hasCustomPrompt="1"/>
          </p:nvPr>
        </p:nvSpPr>
        <p:spPr>
          <a:xfrm>
            <a:off x="8673737" y="4517172"/>
            <a:ext cx="457200" cy="457200"/>
          </a:xfrm>
          <a:prstGeom prst="ellipse">
            <a:avLst/>
          </a:prstGeom>
          <a:ln w="19050">
            <a:noFill/>
          </a:ln>
        </p:spPr>
        <p:txBody>
          <a:bodyPr lIns="0" tIns="0" rIns="0" bIns="0">
            <a:normAutofit/>
          </a:bodyPr>
          <a:lstStyle>
            <a:lvl1pPr marL="0" indent="0" algn="ctr">
              <a:buNone/>
              <a:defRPr sz="600">
                <a:solidFill>
                  <a:schemeClr val="tx1"/>
                </a:solidFill>
                <a:latin typeface="Inter" panose="02000503000000020004" pitchFamily="2" charset="0"/>
                <a:ea typeface="Inter" panose="02000503000000020004" pitchFamily="2" charset="0"/>
              </a:defRPr>
            </a:lvl1pPr>
          </a:lstStyle>
          <a:p>
            <a:r>
              <a:rPr lang="en-US"/>
              <a:t>icon</a:t>
            </a:r>
          </a:p>
        </p:txBody>
      </p:sp>
      <p:sp>
        <p:nvSpPr>
          <p:cNvPr id="33" name="Text Placeholder 11">
            <a:extLst>
              <a:ext uri="{FF2B5EF4-FFF2-40B4-BE49-F238E27FC236}">
                <a16:creationId xmlns:a16="http://schemas.microsoft.com/office/drawing/2014/main" id="{BF12FBA9-8736-07D6-377D-4E250B98D729}"/>
              </a:ext>
            </a:extLst>
          </p:cNvPr>
          <p:cNvSpPr>
            <a:spLocks noGrp="1"/>
          </p:cNvSpPr>
          <p:nvPr>
            <p:ph type="body" sz="quarter" idx="32" hasCustomPrompt="1"/>
          </p:nvPr>
        </p:nvSpPr>
        <p:spPr>
          <a:xfrm>
            <a:off x="7518545" y="4894756"/>
            <a:ext cx="893064" cy="335470"/>
          </a:xfrm>
          <a:prstGeom prst="rect">
            <a:avLst/>
          </a:prstGeom>
        </p:spPr>
        <p:txBody>
          <a:bodyPr lIns="0" tIns="0" rIns="0" bIns="0">
            <a:noAutofit/>
          </a:bodyPr>
          <a:lstStyle>
            <a:lvl1pPr marL="0" indent="0">
              <a:buNone/>
              <a:defRPr sz="1000" cap="none" baseline="0">
                <a:solidFill>
                  <a:schemeClr val="tx1"/>
                </a:solidFill>
                <a:latin typeface="Inter" panose="02000503000000020004" pitchFamily="2" charset="0"/>
                <a:ea typeface="Inter" panose="02000503000000020004" pitchFamily="2" charset="0"/>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Text</a:t>
            </a:r>
          </a:p>
        </p:txBody>
      </p:sp>
      <p:cxnSp>
        <p:nvCxnSpPr>
          <p:cNvPr id="34" name="Straight Arrow Connector 33">
            <a:extLst>
              <a:ext uri="{FF2B5EF4-FFF2-40B4-BE49-F238E27FC236}">
                <a16:creationId xmlns:a16="http://schemas.microsoft.com/office/drawing/2014/main" id="{7274C690-DA45-5EE7-77A4-EE726D4CBCBB}"/>
              </a:ext>
              <a:ext uri="{C183D7F6-B498-43B3-948B-1728B52AA6E4}">
                <adec:decorative xmlns:adec="http://schemas.microsoft.com/office/drawing/2017/decorative" val="1"/>
              </a:ext>
            </a:extLst>
          </p:cNvPr>
          <p:cNvCxnSpPr>
            <a:cxnSpLocks/>
          </p:cNvCxnSpPr>
          <p:nvPr userDrawn="1"/>
        </p:nvCxnSpPr>
        <p:spPr>
          <a:xfrm>
            <a:off x="7518545" y="5377870"/>
            <a:ext cx="1828375" cy="0"/>
          </a:xfrm>
          <a:prstGeom prst="straightConnector1">
            <a:avLst/>
          </a:prstGeom>
          <a:ln w="19050" cap="flat" cmpd="sng" algn="ctr">
            <a:solidFill>
              <a:srgbClr val="00A5B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5" name="Text Placeholder 11">
            <a:extLst>
              <a:ext uri="{FF2B5EF4-FFF2-40B4-BE49-F238E27FC236}">
                <a16:creationId xmlns:a16="http://schemas.microsoft.com/office/drawing/2014/main" id="{9EE9CA9A-2B51-525A-E2B2-86134D9EDDE3}"/>
              </a:ext>
            </a:extLst>
          </p:cNvPr>
          <p:cNvSpPr>
            <a:spLocks noGrp="1"/>
          </p:cNvSpPr>
          <p:nvPr>
            <p:ph type="body" sz="quarter" idx="19" hasCustomPrompt="1"/>
          </p:nvPr>
        </p:nvSpPr>
        <p:spPr>
          <a:xfrm>
            <a:off x="9668256" y="1828751"/>
            <a:ext cx="1755648" cy="381190"/>
          </a:xfrm>
          <a:prstGeom prst="rect">
            <a:avLst/>
          </a:prstGeom>
        </p:spPr>
        <p:txBody>
          <a:bodyPr lIns="0" tIns="0" rIns="0" bIns="0" anchor="b">
            <a:noAutofit/>
          </a:bodyPr>
          <a:lstStyle>
            <a:lvl1pPr marL="0" indent="0">
              <a:buNone/>
              <a:defRPr sz="1400" b="0" cap="none" spc="100" baseline="0">
                <a:solidFill>
                  <a:schemeClr val="tx1"/>
                </a:solidFill>
                <a:latin typeface="Inter" panose="02000503000000020004" pitchFamily="2" charset="0"/>
                <a:ea typeface="Inter" panose="02000503000000020004" pitchFamily="2" charset="0"/>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Subtitle</a:t>
            </a:r>
          </a:p>
        </p:txBody>
      </p:sp>
      <p:sp>
        <p:nvSpPr>
          <p:cNvPr id="36" name="Rectangle 35">
            <a:extLst>
              <a:ext uri="{FF2B5EF4-FFF2-40B4-BE49-F238E27FC236}">
                <a16:creationId xmlns:a16="http://schemas.microsoft.com/office/drawing/2014/main" id="{B848A7B9-3CF5-4EA9-019E-BEE82B21147A}"/>
              </a:ext>
              <a:ext uri="{C183D7F6-B498-43B3-948B-1728B52AA6E4}">
                <adec:decorative xmlns:adec="http://schemas.microsoft.com/office/drawing/2017/decorative" val="1"/>
              </a:ext>
            </a:extLst>
          </p:cNvPr>
          <p:cNvSpPr/>
          <p:nvPr userDrawn="1"/>
        </p:nvSpPr>
        <p:spPr>
          <a:xfrm>
            <a:off x="9668256" y="2318030"/>
            <a:ext cx="1608082" cy="96903"/>
          </a:xfrm>
          <a:prstGeom prst="rect">
            <a:avLst/>
          </a:prstGeom>
          <a:gradFill>
            <a:gsLst>
              <a:gs pos="0">
                <a:srgbClr val="00A5B5"/>
              </a:gs>
              <a:gs pos="100000">
                <a:srgbClr val="23D2D7"/>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latin typeface="Inter" panose="02000503000000020004" pitchFamily="2" charset="0"/>
              <a:ea typeface="Inter" panose="02000503000000020004" pitchFamily="2" charset="0"/>
            </a:endParaRPr>
          </a:p>
        </p:txBody>
      </p:sp>
      <p:sp>
        <p:nvSpPr>
          <p:cNvPr id="37" name="Text Placeholder 11">
            <a:extLst>
              <a:ext uri="{FF2B5EF4-FFF2-40B4-BE49-F238E27FC236}">
                <a16:creationId xmlns:a16="http://schemas.microsoft.com/office/drawing/2014/main" id="{6628FFBC-717B-48A1-8EAD-60C0FC155F06}"/>
              </a:ext>
            </a:extLst>
          </p:cNvPr>
          <p:cNvSpPr>
            <a:spLocks noGrp="1"/>
          </p:cNvSpPr>
          <p:nvPr>
            <p:ph type="body" sz="quarter" idx="24" hasCustomPrompt="1"/>
          </p:nvPr>
        </p:nvSpPr>
        <p:spPr>
          <a:xfrm>
            <a:off x="9668256" y="2662966"/>
            <a:ext cx="1755648" cy="1534909"/>
          </a:xfrm>
          <a:prstGeom prst="rect">
            <a:avLst/>
          </a:prstGeom>
        </p:spPr>
        <p:txBody>
          <a:bodyPr lIns="0" tIns="0" rIns="0" bIns="0">
            <a:noAutofit/>
          </a:bodyPr>
          <a:lstStyle>
            <a:lvl1pPr marL="0" indent="0">
              <a:buNone/>
              <a:defRPr sz="1200" cap="none" baseline="0">
                <a:solidFill>
                  <a:schemeClr val="tx1"/>
                </a:solidFill>
                <a:latin typeface="Inter" panose="02000503000000020004" pitchFamily="2" charset="0"/>
                <a:ea typeface="Inter" panose="02000503000000020004" pitchFamily="2" charset="0"/>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Click to add text</a:t>
            </a:r>
          </a:p>
        </p:txBody>
      </p:sp>
      <p:sp>
        <p:nvSpPr>
          <p:cNvPr id="38" name="Text Placeholder 11">
            <a:extLst>
              <a:ext uri="{FF2B5EF4-FFF2-40B4-BE49-F238E27FC236}">
                <a16:creationId xmlns:a16="http://schemas.microsoft.com/office/drawing/2014/main" id="{20374B51-6054-1BE3-961C-B49959322C23}"/>
              </a:ext>
            </a:extLst>
          </p:cNvPr>
          <p:cNvSpPr>
            <a:spLocks noGrp="1"/>
          </p:cNvSpPr>
          <p:nvPr>
            <p:ph type="body" sz="quarter" idx="33" hasCustomPrompt="1"/>
          </p:nvPr>
        </p:nvSpPr>
        <p:spPr>
          <a:xfrm>
            <a:off x="9710057" y="4505738"/>
            <a:ext cx="893064" cy="335470"/>
          </a:xfrm>
          <a:prstGeom prst="rect">
            <a:avLst/>
          </a:prstGeom>
        </p:spPr>
        <p:txBody>
          <a:bodyPr lIns="0" tIns="0" rIns="0" bIns="0">
            <a:noAutofit/>
          </a:bodyPr>
          <a:lstStyle>
            <a:lvl1pPr marL="0" indent="0">
              <a:buNone/>
              <a:defRPr sz="1400" cap="all" baseline="0">
                <a:solidFill>
                  <a:schemeClr val="tx1"/>
                </a:solidFill>
                <a:latin typeface="Inter" panose="02000503000000020004" pitchFamily="2" charset="0"/>
                <a:ea typeface="Inter" panose="02000503000000020004" pitchFamily="2" charset="0"/>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xxxx</a:t>
            </a:r>
          </a:p>
        </p:txBody>
      </p:sp>
      <p:sp>
        <p:nvSpPr>
          <p:cNvPr id="39" name="Oval 38">
            <a:extLst>
              <a:ext uri="{FF2B5EF4-FFF2-40B4-BE49-F238E27FC236}">
                <a16:creationId xmlns:a16="http://schemas.microsoft.com/office/drawing/2014/main" id="{49A33B0A-CD8F-792A-825E-6F429AD2CE68}"/>
              </a:ext>
              <a:ext uri="{C183D7F6-B498-43B3-948B-1728B52AA6E4}">
                <adec:decorative xmlns:adec="http://schemas.microsoft.com/office/drawing/2017/decorative" val="1"/>
              </a:ext>
            </a:extLst>
          </p:cNvPr>
          <p:cNvSpPr/>
          <p:nvPr userDrawn="1"/>
        </p:nvSpPr>
        <p:spPr>
          <a:xfrm>
            <a:off x="10745995" y="4399153"/>
            <a:ext cx="685800" cy="685800"/>
          </a:xfrm>
          <a:prstGeom prst="ellipse">
            <a:avLst/>
          </a:prstGeom>
          <a:noFill/>
          <a:ln w="12700">
            <a:gradFill>
              <a:gsLst>
                <a:gs pos="0">
                  <a:srgbClr val="00A5B5"/>
                </a:gs>
                <a:gs pos="100000">
                  <a:srgbClr val="23D2D7"/>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a typeface="Inter" panose="02000503000000020004" pitchFamily="2" charset="0"/>
            </a:endParaRPr>
          </a:p>
        </p:txBody>
      </p:sp>
      <p:sp>
        <p:nvSpPr>
          <p:cNvPr id="40" name="Picture Placeholder 13">
            <a:extLst>
              <a:ext uri="{FF2B5EF4-FFF2-40B4-BE49-F238E27FC236}">
                <a16:creationId xmlns:a16="http://schemas.microsoft.com/office/drawing/2014/main" id="{BC77B060-604D-E06F-7E91-694AD149FBB8}"/>
              </a:ext>
            </a:extLst>
          </p:cNvPr>
          <p:cNvSpPr>
            <a:spLocks noGrp="1" noChangeAspect="1"/>
          </p:cNvSpPr>
          <p:nvPr>
            <p:ph type="pic" sz="quarter" idx="39" hasCustomPrompt="1"/>
          </p:nvPr>
        </p:nvSpPr>
        <p:spPr>
          <a:xfrm>
            <a:off x="10860295" y="4513453"/>
            <a:ext cx="457200" cy="457200"/>
          </a:xfrm>
          <a:prstGeom prst="ellipse">
            <a:avLst/>
          </a:prstGeom>
          <a:ln w="19050">
            <a:noFill/>
          </a:ln>
        </p:spPr>
        <p:txBody>
          <a:bodyPr lIns="0" tIns="0" rIns="0" bIns="0">
            <a:normAutofit/>
          </a:bodyPr>
          <a:lstStyle>
            <a:lvl1pPr marL="0" indent="0" algn="ctr">
              <a:buNone/>
              <a:defRPr sz="600">
                <a:solidFill>
                  <a:schemeClr val="tx1"/>
                </a:solidFill>
                <a:latin typeface="Inter" panose="02000503000000020004" pitchFamily="2" charset="0"/>
                <a:ea typeface="Inter" panose="02000503000000020004" pitchFamily="2" charset="0"/>
              </a:defRPr>
            </a:lvl1pPr>
          </a:lstStyle>
          <a:p>
            <a:r>
              <a:rPr lang="en-US"/>
              <a:t>icon</a:t>
            </a:r>
          </a:p>
        </p:txBody>
      </p:sp>
      <p:sp>
        <p:nvSpPr>
          <p:cNvPr id="41" name="Text Placeholder 11">
            <a:extLst>
              <a:ext uri="{FF2B5EF4-FFF2-40B4-BE49-F238E27FC236}">
                <a16:creationId xmlns:a16="http://schemas.microsoft.com/office/drawing/2014/main" id="{0B1D74BF-4E03-02D1-BE5B-FCABABFE6A34}"/>
              </a:ext>
            </a:extLst>
          </p:cNvPr>
          <p:cNvSpPr>
            <a:spLocks noGrp="1"/>
          </p:cNvSpPr>
          <p:nvPr>
            <p:ph type="body" sz="quarter" idx="34" hasCustomPrompt="1"/>
          </p:nvPr>
        </p:nvSpPr>
        <p:spPr>
          <a:xfrm>
            <a:off x="9710057" y="4894756"/>
            <a:ext cx="893064" cy="335470"/>
          </a:xfrm>
          <a:prstGeom prst="rect">
            <a:avLst/>
          </a:prstGeom>
        </p:spPr>
        <p:txBody>
          <a:bodyPr lIns="0" tIns="0" rIns="0" bIns="0">
            <a:noAutofit/>
          </a:bodyPr>
          <a:lstStyle>
            <a:lvl1pPr marL="0" indent="0">
              <a:buNone/>
              <a:defRPr sz="1000" cap="none" baseline="0">
                <a:solidFill>
                  <a:schemeClr val="tx1"/>
                </a:solidFill>
                <a:latin typeface="Inter" panose="02000503000000020004" pitchFamily="2" charset="0"/>
                <a:ea typeface="Inter" panose="02000503000000020004" pitchFamily="2" charset="0"/>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dirty="0"/>
              <a:t>Text</a:t>
            </a:r>
          </a:p>
        </p:txBody>
      </p:sp>
      <p:cxnSp>
        <p:nvCxnSpPr>
          <p:cNvPr id="42" name="Straight Arrow Connector 41">
            <a:extLst>
              <a:ext uri="{FF2B5EF4-FFF2-40B4-BE49-F238E27FC236}">
                <a16:creationId xmlns:a16="http://schemas.microsoft.com/office/drawing/2014/main" id="{11401BB0-BDB6-73FD-6849-97F5646DB224}"/>
              </a:ext>
              <a:ext uri="{C183D7F6-B498-43B3-948B-1728B52AA6E4}">
                <adec:decorative xmlns:adec="http://schemas.microsoft.com/office/drawing/2017/decorative" val="1"/>
              </a:ext>
            </a:extLst>
          </p:cNvPr>
          <p:cNvCxnSpPr>
            <a:cxnSpLocks/>
          </p:cNvCxnSpPr>
          <p:nvPr userDrawn="1"/>
        </p:nvCxnSpPr>
        <p:spPr>
          <a:xfrm>
            <a:off x="9688803" y="5376344"/>
            <a:ext cx="1735101" cy="0"/>
          </a:xfrm>
          <a:prstGeom prst="straightConnector1">
            <a:avLst/>
          </a:prstGeom>
          <a:ln w="19050" cap="flat" cmpd="sng" algn="ctr">
            <a:gradFill>
              <a:gsLst>
                <a:gs pos="0">
                  <a:srgbClr val="00A5B5"/>
                </a:gs>
                <a:gs pos="100000">
                  <a:srgbClr val="23D2D7"/>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1330095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Texture 1">
    <p:bg>
      <p:bgPr>
        <a:solidFill>
          <a:schemeClr val="bg1"/>
        </a:solidFill>
        <a:effectLst/>
      </p:bgPr>
    </p:bg>
    <p:spTree>
      <p:nvGrpSpPr>
        <p:cNvPr id="1" name=""/>
        <p:cNvGrpSpPr/>
        <p:nvPr/>
      </p:nvGrpSpPr>
      <p:grpSpPr>
        <a:xfrm>
          <a:off x="0" y="0"/>
          <a:ext cx="0" cy="0"/>
          <a:chOff x="0" y="0"/>
          <a:chExt cx="0" cy="0"/>
        </a:xfrm>
      </p:grpSpPr>
      <p:sp>
        <p:nvSpPr>
          <p:cNvPr id="2" name="www.boozallen.com">
            <a:hlinkClick r:id="rId2"/>
            <a:extLst>
              <a:ext uri="{FF2B5EF4-FFF2-40B4-BE49-F238E27FC236}">
                <a16:creationId xmlns:a16="http://schemas.microsoft.com/office/drawing/2014/main" id="{2F8D9D5D-4A7B-1702-80DB-732B6D784560}"/>
              </a:ext>
              <a:ext uri="{C183D7F6-B498-43B3-948B-1728B52AA6E4}">
                <adec:decorative xmlns:adec="http://schemas.microsoft.com/office/drawing/2017/decorative" val="1"/>
              </a:ext>
            </a:extLst>
          </p:cNvPr>
          <p:cNvSpPr txBox="1"/>
          <p:nvPr userDrawn="1"/>
        </p:nvSpPr>
        <p:spPr>
          <a:xfrm>
            <a:off x="6896100" y="6438650"/>
            <a:ext cx="1828800" cy="230832"/>
          </a:xfrm>
          <a:prstGeom prst="rect">
            <a:avLst/>
          </a:prstGeom>
          <a:noFill/>
        </p:spPr>
        <p:txBody>
          <a:bodyPr wrap="square" lIns="0" anchor="ctr">
            <a:spAutoFit/>
          </a:bodyPr>
          <a:lstStyle/>
          <a:p>
            <a:pPr algn="l"/>
            <a:r>
              <a:rPr lang="en-US" sz="900" b="1">
                <a:latin typeface="Inter" panose="02000503000000020004" pitchFamily="2" charset="0"/>
                <a:ea typeface="Inter" panose="02000503000000020004" pitchFamily="2" charset="0"/>
              </a:rPr>
              <a:t>boozallen.com</a:t>
            </a:r>
          </a:p>
        </p:txBody>
      </p:sp>
      <p:pic>
        <p:nvPicPr>
          <p:cNvPr id="3" name="Texture">
            <a:extLst>
              <a:ext uri="{FF2B5EF4-FFF2-40B4-BE49-F238E27FC236}">
                <a16:creationId xmlns:a16="http://schemas.microsoft.com/office/drawing/2014/main" id="{7918B4D8-8952-0E3C-9171-F1AB43E78CC7}"/>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rcRect t="-38" b="146"/>
          <a:stretch/>
        </p:blipFill>
        <p:spPr>
          <a:xfrm>
            <a:off x="11452" y="9749"/>
            <a:ext cx="6183333" cy="6836376"/>
          </a:xfrm>
          <a:prstGeom prst="rect">
            <a:avLst/>
          </a:prstGeom>
        </p:spPr>
      </p:pic>
      <p:sp>
        <p:nvSpPr>
          <p:cNvPr id="6" name="Title Placeholder 1">
            <a:extLst>
              <a:ext uri="{FF2B5EF4-FFF2-40B4-BE49-F238E27FC236}">
                <a16:creationId xmlns:a16="http://schemas.microsoft.com/office/drawing/2014/main" id="{48309674-4276-D8C8-D647-15F2043D2991}"/>
              </a:ext>
            </a:extLst>
          </p:cNvPr>
          <p:cNvSpPr>
            <a:spLocks noGrp="1"/>
          </p:cNvSpPr>
          <p:nvPr>
            <p:ph type="title" hasCustomPrompt="1"/>
          </p:nvPr>
        </p:nvSpPr>
        <p:spPr>
          <a:xfrm>
            <a:off x="6896100" y="2644219"/>
            <a:ext cx="4533900" cy="1614630"/>
          </a:xfrm>
          <a:prstGeom prst="rect">
            <a:avLst/>
          </a:prstGeom>
        </p:spPr>
        <p:txBody>
          <a:bodyPr vert="horz" lIns="0" tIns="45720" rIns="0" bIns="45720" rtlCol="0" anchor="b">
            <a:noAutofit/>
          </a:bodyPr>
          <a:lstStyle>
            <a:lvl1pPr>
              <a:defRPr sz="3600"/>
            </a:lvl1pPr>
          </a:lstStyle>
          <a:p>
            <a:r>
              <a:rPr lang="en-US" dirty="0"/>
              <a:t>Click to edit </a:t>
            </a:r>
            <a:br>
              <a:rPr lang="en-US" dirty="0"/>
            </a:br>
            <a:r>
              <a:rPr lang="en-US" dirty="0"/>
              <a:t>Master title</a:t>
            </a:r>
          </a:p>
        </p:txBody>
      </p:sp>
      <p:sp>
        <p:nvSpPr>
          <p:cNvPr id="5" name="Text Placeholder 2">
            <a:extLst>
              <a:ext uri="{FF2B5EF4-FFF2-40B4-BE49-F238E27FC236}">
                <a16:creationId xmlns:a16="http://schemas.microsoft.com/office/drawing/2014/main" id="{5075DF46-1735-01F0-921E-5386BA84CCD4}"/>
              </a:ext>
            </a:extLst>
          </p:cNvPr>
          <p:cNvSpPr>
            <a:spLocks noGrp="1"/>
          </p:cNvSpPr>
          <p:nvPr>
            <p:ph idx="1" hasCustomPrompt="1"/>
          </p:nvPr>
        </p:nvSpPr>
        <p:spPr>
          <a:xfrm>
            <a:off x="6896100" y="4239539"/>
            <a:ext cx="4533900" cy="1080237"/>
          </a:xfrm>
          <a:prstGeom prst="rect">
            <a:avLst/>
          </a:prstGeom>
        </p:spPr>
        <p:txBody>
          <a:bodyPr vert="horz" lIns="0" tIns="45720" rIns="0" bIns="45720" rtlCol="0">
            <a:noAutofit/>
          </a:bodyPr>
          <a:lstStyle/>
          <a:p>
            <a:pPr lvl="0"/>
            <a:r>
              <a:rPr lang="en-US" dirty="0"/>
              <a:t>Optional subhead goes here optional subhead here</a:t>
            </a:r>
          </a:p>
        </p:txBody>
      </p:sp>
      <p:sp>
        <p:nvSpPr>
          <p:cNvPr id="4" name="Text Placeholder 3">
            <a:extLst>
              <a:ext uri="{FF2B5EF4-FFF2-40B4-BE49-F238E27FC236}">
                <a16:creationId xmlns:a16="http://schemas.microsoft.com/office/drawing/2014/main" id="{95DE36FA-3EE9-2834-0DCD-5200028503AE}"/>
              </a:ext>
            </a:extLst>
          </p:cNvPr>
          <p:cNvSpPr>
            <a:spLocks noGrp="1"/>
          </p:cNvSpPr>
          <p:nvPr>
            <p:ph type="body" sz="quarter" idx="11" hasCustomPrompt="1"/>
          </p:nvPr>
        </p:nvSpPr>
        <p:spPr>
          <a:xfrm>
            <a:off x="6896101" y="5314612"/>
            <a:ext cx="4533899" cy="353992"/>
          </a:xfrm>
        </p:spPr>
        <p:txBody>
          <a:bodyPr>
            <a:noAutofit/>
          </a:bodyPr>
          <a:lstStyle>
            <a:lvl1pPr>
              <a:defRPr sz="1200" b="1"/>
            </a:lvl1pPr>
          </a:lstStyle>
          <a:p>
            <a:pPr lvl="0"/>
            <a:r>
              <a:rPr lang="en-US" dirty="0"/>
              <a:t>MONTH YEAR</a:t>
            </a:r>
          </a:p>
        </p:txBody>
      </p:sp>
      <p:grpSp>
        <p:nvGrpSpPr>
          <p:cNvPr id="13" name="Logo group">
            <a:extLst>
              <a:ext uri="{FF2B5EF4-FFF2-40B4-BE49-F238E27FC236}">
                <a16:creationId xmlns:a16="http://schemas.microsoft.com/office/drawing/2014/main" id="{8D823D97-687E-9FED-438F-8427693BFBDB}"/>
              </a:ext>
              <a:ext uri="{C183D7F6-B498-43B3-948B-1728B52AA6E4}">
                <adec:decorative xmlns:adec="http://schemas.microsoft.com/office/drawing/2017/decorative" val="1"/>
              </a:ext>
            </a:extLst>
          </p:cNvPr>
          <p:cNvGrpSpPr/>
          <p:nvPr userDrawn="1"/>
        </p:nvGrpSpPr>
        <p:grpSpPr>
          <a:xfrm>
            <a:off x="0" y="0"/>
            <a:ext cx="1799771" cy="1509487"/>
            <a:chOff x="0" y="0"/>
            <a:chExt cx="792258" cy="664475"/>
          </a:xfrm>
          <a:solidFill>
            <a:schemeClr val="bg1"/>
          </a:solidFill>
        </p:grpSpPr>
        <p:sp>
          <p:nvSpPr>
            <p:cNvPr id="14" name="Rectangle">
              <a:extLst>
                <a:ext uri="{FF2B5EF4-FFF2-40B4-BE49-F238E27FC236}">
                  <a16:creationId xmlns:a16="http://schemas.microsoft.com/office/drawing/2014/main" id="{253C06F8-A852-8ADF-9078-1EFCCDEA4ECD}"/>
                </a:ext>
                <a:ext uri="{C183D7F6-B498-43B3-948B-1728B52AA6E4}">
                  <adec:decorative xmlns:adec="http://schemas.microsoft.com/office/drawing/2017/decorative" val="1"/>
                </a:ext>
              </a:extLst>
            </p:cNvPr>
            <p:cNvSpPr/>
            <p:nvPr userDrawn="1"/>
          </p:nvSpPr>
          <p:spPr>
            <a:xfrm>
              <a:off x="0" y="0"/>
              <a:ext cx="792258" cy="664475"/>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Inter" panose="02000503000000020004" pitchFamily="2" charset="0"/>
              </a:endParaRPr>
            </a:p>
          </p:txBody>
        </p:sp>
        <p:pic>
          <p:nvPicPr>
            <p:cNvPr id="15" name="Booz Allen logo">
              <a:extLst>
                <a:ext uri="{FF2B5EF4-FFF2-40B4-BE49-F238E27FC236}">
                  <a16:creationId xmlns:a16="http://schemas.microsoft.com/office/drawing/2014/main" id="{75A5DE54-991D-AA47-7319-7DF42CF3F91F}"/>
                </a:ext>
                <a:ext uri="{C183D7F6-B498-43B3-948B-1728B52AA6E4}">
                  <adec:decorative xmlns:adec="http://schemas.microsoft.com/office/drawing/2017/decorative" val="1"/>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116336" y="143133"/>
              <a:ext cx="540327" cy="361435"/>
            </a:xfrm>
            <a:prstGeom prst="rect">
              <a:avLst/>
            </a:prstGeom>
          </p:spPr>
        </p:pic>
      </p:grpSp>
    </p:spTree>
    <p:extLst>
      <p:ext uri="{BB962C8B-B14F-4D97-AF65-F5344CB8AC3E}">
        <p14:creationId xmlns:p14="http://schemas.microsoft.com/office/powerpoint/2010/main" val="137024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 Texture 1">
    <p:bg>
      <p:bgPr>
        <a:solidFill>
          <a:schemeClr val="bg1"/>
        </a:solidFill>
        <a:effectLst/>
      </p:bgPr>
    </p:bg>
    <p:spTree>
      <p:nvGrpSpPr>
        <p:cNvPr id="1" name=""/>
        <p:cNvGrpSpPr/>
        <p:nvPr/>
      </p:nvGrpSpPr>
      <p:grpSpPr>
        <a:xfrm>
          <a:off x="0" y="0"/>
          <a:ext cx="0" cy="0"/>
          <a:chOff x="0" y="0"/>
          <a:chExt cx="0" cy="0"/>
        </a:xfrm>
      </p:grpSpPr>
      <p:sp>
        <p:nvSpPr>
          <p:cNvPr id="2" name="www.boozallen.com">
            <a:hlinkClick r:id="rId2"/>
            <a:extLst>
              <a:ext uri="{FF2B5EF4-FFF2-40B4-BE49-F238E27FC236}">
                <a16:creationId xmlns:a16="http://schemas.microsoft.com/office/drawing/2014/main" id="{2F8D9D5D-4A7B-1702-80DB-732B6D784560}"/>
              </a:ext>
              <a:ext uri="{C183D7F6-B498-43B3-948B-1728B52AA6E4}">
                <adec:decorative xmlns:adec="http://schemas.microsoft.com/office/drawing/2017/decorative" val="1"/>
              </a:ext>
            </a:extLst>
          </p:cNvPr>
          <p:cNvSpPr txBox="1"/>
          <p:nvPr userDrawn="1"/>
        </p:nvSpPr>
        <p:spPr>
          <a:xfrm>
            <a:off x="6896100" y="6437451"/>
            <a:ext cx="1828800" cy="230832"/>
          </a:xfrm>
          <a:prstGeom prst="rect">
            <a:avLst/>
          </a:prstGeom>
          <a:noFill/>
        </p:spPr>
        <p:txBody>
          <a:bodyPr wrap="square" lIns="0">
            <a:spAutoFit/>
          </a:bodyPr>
          <a:lstStyle/>
          <a:p>
            <a:pPr algn="l"/>
            <a:r>
              <a:rPr lang="en-US" sz="900" b="1">
                <a:latin typeface="Inter" panose="02000503000000020004" pitchFamily="2" charset="0"/>
                <a:ea typeface="Inter" panose="02000503000000020004" pitchFamily="2" charset="0"/>
              </a:rPr>
              <a:t>boozallen.com</a:t>
            </a:r>
          </a:p>
        </p:txBody>
      </p:sp>
      <p:pic>
        <p:nvPicPr>
          <p:cNvPr id="7" name="Texture">
            <a:extLst>
              <a:ext uri="{FF2B5EF4-FFF2-40B4-BE49-F238E27FC236}">
                <a16:creationId xmlns:a16="http://schemas.microsoft.com/office/drawing/2014/main" id="{77664247-AA3B-B20C-0E1E-163C2A62F7CB}"/>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rcRect t="-38" b="146"/>
          <a:stretch/>
        </p:blipFill>
        <p:spPr>
          <a:xfrm>
            <a:off x="11452" y="9749"/>
            <a:ext cx="6183333" cy="6836376"/>
          </a:xfrm>
          <a:prstGeom prst="rect">
            <a:avLst/>
          </a:prstGeom>
        </p:spPr>
      </p:pic>
      <p:sp>
        <p:nvSpPr>
          <p:cNvPr id="6" name="Title Placeholder 1">
            <a:extLst>
              <a:ext uri="{FF2B5EF4-FFF2-40B4-BE49-F238E27FC236}">
                <a16:creationId xmlns:a16="http://schemas.microsoft.com/office/drawing/2014/main" id="{48309674-4276-D8C8-D647-15F2043D2991}"/>
              </a:ext>
            </a:extLst>
          </p:cNvPr>
          <p:cNvSpPr>
            <a:spLocks noGrp="1"/>
          </p:cNvSpPr>
          <p:nvPr>
            <p:ph type="title" hasCustomPrompt="1"/>
          </p:nvPr>
        </p:nvSpPr>
        <p:spPr>
          <a:xfrm>
            <a:off x="6896100" y="2644219"/>
            <a:ext cx="4533900" cy="1614630"/>
          </a:xfrm>
          <a:prstGeom prst="rect">
            <a:avLst/>
          </a:prstGeom>
        </p:spPr>
        <p:txBody>
          <a:bodyPr vert="horz" lIns="0" tIns="45720" rIns="0" bIns="45720" rtlCol="0" anchor="b">
            <a:noAutofit/>
          </a:bodyPr>
          <a:lstStyle>
            <a:lvl1pPr>
              <a:defRPr sz="3600"/>
            </a:lvl1pPr>
          </a:lstStyle>
          <a:p>
            <a:r>
              <a:rPr lang="en-US" dirty="0"/>
              <a:t>Click to edit </a:t>
            </a:r>
            <a:br>
              <a:rPr lang="en-US" dirty="0"/>
            </a:br>
            <a:r>
              <a:rPr lang="en-US" dirty="0"/>
              <a:t>Master title</a:t>
            </a:r>
          </a:p>
        </p:txBody>
      </p:sp>
      <p:sp>
        <p:nvSpPr>
          <p:cNvPr id="5" name="Text Placeholder 2">
            <a:extLst>
              <a:ext uri="{FF2B5EF4-FFF2-40B4-BE49-F238E27FC236}">
                <a16:creationId xmlns:a16="http://schemas.microsoft.com/office/drawing/2014/main" id="{5075DF46-1735-01F0-921E-5386BA84CCD4}"/>
              </a:ext>
            </a:extLst>
          </p:cNvPr>
          <p:cNvSpPr>
            <a:spLocks noGrp="1"/>
          </p:cNvSpPr>
          <p:nvPr>
            <p:ph idx="1" hasCustomPrompt="1"/>
          </p:nvPr>
        </p:nvSpPr>
        <p:spPr>
          <a:xfrm>
            <a:off x="6896100" y="4239539"/>
            <a:ext cx="4533900" cy="1080237"/>
          </a:xfrm>
          <a:prstGeom prst="rect">
            <a:avLst/>
          </a:prstGeom>
        </p:spPr>
        <p:txBody>
          <a:bodyPr vert="horz" lIns="0" tIns="45720" rIns="0" bIns="45720" rtlCol="0">
            <a:noAutofit/>
          </a:bodyPr>
          <a:lstStyle/>
          <a:p>
            <a:pPr lvl="0"/>
            <a:r>
              <a:rPr lang="en-US" dirty="0"/>
              <a:t>Optional subhead goes here optional subhead here</a:t>
            </a:r>
          </a:p>
        </p:txBody>
      </p:sp>
      <p:sp>
        <p:nvSpPr>
          <p:cNvPr id="4" name="Text Placeholder 3">
            <a:extLst>
              <a:ext uri="{FF2B5EF4-FFF2-40B4-BE49-F238E27FC236}">
                <a16:creationId xmlns:a16="http://schemas.microsoft.com/office/drawing/2014/main" id="{95DE36FA-3EE9-2834-0DCD-5200028503AE}"/>
              </a:ext>
            </a:extLst>
          </p:cNvPr>
          <p:cNvSpPr>
            <a:spLocks noGrp="1"/>
          </p:cNvSpPr>
          <p:nvPr>
            <p:ph type="body" sz="quarter" idx="11" hasCustomPrompt="1"/>
          </p:nvPr>
        </p:nvSpPr>
        <p:spPr>
          <a:xfrm>
            <a:off x="6896101" y="5314612"/>
            <a:ext cx="4533899" cy="353992"/>
          </a:xfrm>
        </p:spPr>
        <p:txBody>
          <a:bodyPr>
            <a:noAutofit/>
          </a:bodyPr>
          <a:lstStyle>
            <a:lvl1pPr>
              <a:defRPr sz="1200" b="1"/>
            </a:lvl1pPr>
          </a:lstStyle>
          <a:p>
            <a:pPr lvl="0"/>
            <a:r>
              <a:rPr lang="en-US" dirty="0"/>
              <a:t>MONTH YEAR</a:t>
            </a:r>
          </a:p>
        </p:txBody>
      </p:sp>
      <p:grpSp>
        <p:nvGrpSpPr>
          <p:cNvPr id="13" name="Logo group">
            <a:extLst>
              <a:ext uri="{FF2B5EF4-FFF2-40B4-BE49-F238E27FC236}">
                <a16:creationId xmlns:a16="http://schemas.microsoft.com/office/drawing/2014/main" id="{8D823D97-687E-9FED-438F-8427693BFBDB}"/>
              </a:ext>
              <a:ext uri="{C183D7F6-B498-43B3-948B-1728B52AA6E4}">
                <adec:decorative xmlns:adec="http://schemas.microsoft.com/office/drawing/2017/decorative" val="1"/>
              </a:ext>
            </a:extLst>
          </p:cNvPr>
          <p:cNvGrpSpPr/>
          <p:nvPr userDrawn="1"/>
        </p:nvGrpSpPr>
        <p:grpSpPr>
          <a:xfrm>
            <a:off x="6567714" y="0"/>
            <a:ext cx="1799771" cy="1509487"/>
            <a:chOff x="0" y="0"/>
            <a:chExt cx="792258" cy="664475"/>
          </a:xfrm>
          <a:solidFill>
            <a:schemeClr val="bg1"/>
          </a:solidFill>
        </p:grpSpPr>
        <p:sp>
          <p:nvSpPr>
            <p:cNvPr id="14" name="Rectangle">
              <a:extLst>
                <a:ext uri="{FF2B5EF4-FFF2-40B4-BE49-F238E27FC236}">
                  <a16:creationId xmlns:a16="http://schemas.microsoft.com/office/drawing/2014/main" id="{253C06F8-A852-8ADF-9078-1EFCCDEA4ECD}"/>
                </a:ext>
                <a:ext uri="{C183D7F6-B498-43B3-948B-1728B52AA6E4}">
                  <adec:decorative xmlns:adec="http://schemas.microsoft.com/office/drawing/2017/decorative" val="1"/>
                </a:ext>
              </a:extLst>
            </p:cNvPr>
            <p:cNvSpPr/>
            <p:nvPr userDrawn="1"/>
          </p:nvSpPr>
          <p:spPr>
            <a:xfrm>
              <a:off x="0" y="0"/>
              <a:ext cx="792258" cy="664475"/>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Inter" panose="02000503000000020004" pitchFamily="2" charset="0"/>
              </a:endParaRPr>
            </a:p>
          </p:txBody>
        </p:sp>
        <p:pic>
          <p:nvPicPr>
            <p:cNvPr id="15" name="Booz Allen logo">
              <a:extLst>
                <a:ext uri="{FF2B5EF4-FFF2-40B4-BE49-F238E27FC236}">
                  <a16:creationId xmlns:a16="http://schemas.microsoft.com/office/drawing/2014/main" id="{75A5DE54-991D-AA47-7319-7DF42CF3F91F}"/>
                </a:ext>
                <a:ext uri="{C183D7F6-B498-43B3-948B-1728B52AA6E4}">
                  <adec:decorative xmlns:adec="http://schemas.microsoft.com/office/drawing/2017/decorative" val="1"/>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116336" y="143133"/>
              <a:ext cx="540327" cy="361435"/>
            </a:xfrm>
            <a:prstGeom prst="rect">
              <a:avLst/>
            </a:prstGeom>
          </p:spPr>
        </p:pic>
      </p:grpSp>
    </p:spTree>
    <p:extLst>
      <p:ext uri="{BB962C8B-B14F-4D97-AF65-F5344CB8AC3E}">
        <p14:creationId xmlns:p14="http://schemas.microsoft.com/office/powerpoint/2010/main" val="197382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Texture 2">
    <p:bg>
      <p:bgPr>
        <a:solidFill>
          <a:schemeClr val="bg1"/>
        </a:solidFill>
        <a:effectLst/>
      </p:bgPr>
    </p:bg>
    <p:spTree>
      <p:nvGrpSpPr>
        <p:cNvPr id="1" name=""/>
        <p:cNvGrpSpPr/>
        <p:nvPr/>
      </p:nvGrpSpPr>
      <p:grpSpPr>
        <a:xfrm>
          <a:off x="0" y="0"/>
          <a:ext cx="0" cy="0"/>
          <a:chOff x="0" y="0"/>
          <a:chExt cx="0" cy="0"/>
        </a:xfrm>
      </p:grpSpPr>
      <p:sp>
        <p:nvSpPr>
          <p:cNvPr id="4" name="www.boozallen.com">
            <a:hlinkClick r:id="rId2"/>
            <a:extLst>
              <a:ext uri="{FF2B5EF4-FFF2-40B4-BE49-F238E27FC236}">
                <a16:creationId xmlns:a16="http://schemas.microsoft.com/office/drawing/2014/main" id="{680DB427-4344-F9C7-B0F3-5239069658A6}"/>
              </a:ext>
              <a:ext uri="{C183D7F6-B498-43B3-948B-1728B52AA6E4}">
                <adec:decorative xmlns:adec="http://schemas.microsoft.com/office/drawing/2017/decorative" val="1"/>
              </a:ext>
            </a:extLst>
          </p:cNvPr>
          <p:cNvSpPr txBox="1"/>
          <p:nvPr userDrawn="1"/>
        </p:nvSpPr>
        <p:spPr>
          <a:xfrm>
            <a:off x="6896100" y="6438650"/>
            <a:ext cx="1828800" cy="230832"/>
          </a:xfrm>
          <a:prstGeom prst="rect">
            <a:avLst/>
          </a:prstGeom>
          <a:noFill/>
        </p:spPr>
        <p:txBody>
          <a:bodyPr wrap="square" lIns="0">
            <a:spAutoFit/>
          </a:bodyPr>
          <a:lstStyle/>
          <a:p>
            <a:pPr algn="l"/>
            <a:r>
              <a:rPr lang="en-US" sz="900" b="1">
                <a:latin typeface="Inter" panose="02000503000000020004" pitchFamily="2" charset="0"/>
                <a:ea typeface="Inter" panose="02000503000000020004" pitchFamily="2" charset="0"/>
              </a:rPr>
              <a:t>boozallen.com</a:t>
            </a:r>
          </a:p>
        </p:txBody>
      </p:sp>
      <p:pic>
        <p:nvPicPr>
          <p:cNvPr id="3" name="Texture">
            <a:extLst>
              <a:ext uri="{FF2B5EF4-FFF2-40B4-BE49-F238E27FC236}">
                <a16:creationId xmlns:a16="http://schemas.microsoft.com/office/drawing/2014/main" id="{4635E190-55B2-57D0-E5E3-66761F237506}"/>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rcRect r="-5787"/>
          <a:stretch/>
        </p:blipFill>
        <p:spPr>
          <a:xfrm>
            <a:off x="32658" y="-2517"/>
            <a:ext cx="6218420" cy="6858000"/>
          </a:xfrm>
          <a:prstGeom prst="rect">
            <a:avLst/>
          </a:prstGeom>
        </p:spPr>
      </p:pic>
      <p:sp>
        <p:nvSpPr>
          <p:cNvPr id="18" name="Title Placeholder 1">
            <a:extLst>
              <a:ext uri="{FF2B5EF4-FFF2-40B4-BE49-F238E27FC236}">
                <a16:creationId xmlns:a16="http://schemas.microsoft.com/office/drawing/2014/main" id="{B9BFBE6B-11C0-5C32-6C7B-46C06EB54BDB}"/>
              </a:ext>
            </a:extLst>
          </p:cNvPr>
          <p:cNvSpPr>
            <a:spLocks noGrp="1"/>
          </p:cNvSpPr>
          <p:nvPr>
            <p:ph type="title" hasCustomPrompt="1"/>
          </p:nvPr>
        </p:nvSpPr>
        <p:spPr>
          <a:xfrm>
            <a:off x="6896100" y="2644219"/>
            <a:ext cx="4533900" cy="1614630"/>
          </a:xfrm>
          <a:prstGeom prst="rect">
            <a:avLst/>
          </a:prstGeom>
        </p:spPr>
        <p:txBody>
          <a:bodyPr vert="horz" lIns="0" tIns="45720" rIns="0" bIns="45720" rtlCol="0" anchor="b">
            <a:noAutofit/>
          </a:bodyPr>
          <a:lstStyle>
            <a:lvl1pPr>
              <a:defRPr sz="3600"/>
            </a:lvl1pPr>
          </a:lstStyle>
          <a:p>
            <a:r>
              <a:rPr lang="en-US" dirty="0"/>
              <a:t>Click to edit </a:t>
            </a:r>
            <a:br>
              <a:rPr lang="en-US" dirty="0"/>
            </a:br>
            <a:r>
              <a:rPr lang="en-US" dirty="0"/>
              <a:t>Master title</a:t>
            </a:r>
          </a:p>
        </p:txBody>
      </p:sp>
      <p:sp>
        <p:nvSpPr>
          <p:cNvPr id="17" name="Text Placeholder 2">
            <a:extLst>
              <a:ext uri="{FF2B5EF4-FFF2-40B4-BE49-F238E27FC236}">
                <a16:creationId xmlns:a16="http://schemas.microsoft.com/office/drawing/2014/main" id="{0910DD0A-5F6C-93D2-2C79-3DE9ED27D834}"/>
              </a:ext>
            </a:extLst>
          </p:cNvPr>
          <p:cNvSpPr>
            <a:spLocks noGrp="1"/>
          </p:cNvSpPr>
          <p:nvPr>
            <p:ph idx="1" hasCustomPrompt="1"/>
          </p:nvPr>
        </p:nvSpPr>
        <p:spPr>
          <a:xfrm>
            <a:off x="6896100" y="4239539"/>
            <a:ext cx="4533900" cy="1080237"/>
          </a:xfrm>
          <a:prstGeom prst="rect">
            <a:avLst/>
          </a:prstGeom>
        </p:spPr>
        <p:txBody>
          <a:bodyPr vert="horz" lIns="0" tIns="45720" rIns="0" bIns="45720" rtlCol="0">
            <a:noAutofit/>
          </a:bodyPr>
          <a:lstStyle/>
          <a:p>
            <a:pPr lvl="0"/>
            <a:r>
              <a:rPr lang="en-US" dirty="0"/>
              <a:t>Optional subhead goes here optional subhead here</a:t>
            </a:r>
          </a:p>
        </p:txBody>
      </p:sp>
      <p:sp>
        <p:nvSpPr>
          <p:cNvPr id="16" name="Text Placeholder 3">
            <a:extLst>
              <a:ext uri="{FF2B5EF4-FFF2-40B4-BE49-F238E27FC236}">
                <a16:creationId xmlns:a16="http://schemas.microsoft.com/office/drawing/2014/main" id="{1942C3D6-8365-5C38-A65C-83EB230E04A7}"/>
              </a:ext>
            </a:extLst>
          </p:cNvPr>
          <p:cNvSpPr>
            <a:spLocks noGrp="1"/>
          </p:cNvSpPr>
          <p:nvPr>
            <p:ph type="body" sz="quarter" idx="11" hasCustomPrompt="1"/>
          </p:nvPr>
        </p:nvSpPr>
        <p:spPr>
          <a:xfrm>
            <a:off x="6896101" y="5314612"/>
            <a:ext cx="4533899" cy="353992"/>
          </a:xfrm>
        </p:spPr>
        <p:txBody>
          <a:bodyPr>
            <a:noAutofit/>
          </a:bodyPr>
          <a:lstStyle>
            <a:lvl1pPr>
              <a:defRPr sz="1200" b="1"/>
            </a:lvl1pPr>
          </a:lstStyle>
          <a:p>
            <a:pPr lvl="0"/>
            <a:r>
              <a:rPr lang="en-US" dirty="0"/>
              <a:t>MONTH YEAR</a:t>
            </a:r>
          </a:p>
        </p:txBody>
      </p:sp>
      <p:grpSp>
        <p:nvGrpSpPr>
          <p:cNvPr id="6" name="Logo group">
            <a:extLst>
              <a:ext uri="{FF2B5EF4-FFF2-40B4-BE49-F238E27FC236}">
                <a16:creationId xmlns:a16="http://schemas.microsoft.com/office/drawing/2014/main" id="{27E30E2C-386D-A378-81CB-7AC2A0D87DEC}"/>
              </a:ext>
              <a:ext uri="{C183D7F6-B498-43B3-948B-1728B52AA6E4}">
                <adec:decorative xmlns:adec="http://schemas.microsoft.com/office/drawing/2017/decorative" val="1"/>
              </a:ext>
            </a:extLst>
          </p:cNvPr>
          <p:cNvGrpSpPr/>
          <p:nvPr userDrawn="1"/>
        </p:nvGrpSpPr>
        <p:grpSpPr>
          <a:xfrm>
            <a:off x="0" y="8126"/>
            <a:ext cx="1732086" cy="1487042"/>
            <a:chOff x="0" y="8126"/>
            <a:chExt cx="1732086" cy="1487042"/>
          </a:xfrm>
        </p:grpSpPr>
        <p:sp>
          <p:nvSpPr>
            <p:cNvPr id="10" name="Rectangle">
              <a:extLst>
                <a:ext uri="{FF2B5EF4-FFF2-40B4-BE49-F238E27FC236}">
                  <a16:creationId xmlns:a16="http://schemas.microsoft.com/office/drawing/2014/main" id="{ACE39093-290A-D77F-6351-3273E5177054}"/>
                </a:ext>
                <a:ext uri="{C183D7F6-B498-43B3-948B-1728B52AA6E4}">
                  <adec:decorative xmlns:adec="http://schemas.microsoft.com/office/drawing/2017/decorative" val="1"/>
                </a:ext>
              </a:extLst>
            </p:cNvPr>
            <p:cNvSpPr/>
            <p:nvPr userDrawn="1"/>
          </p:nvSpPr>
          <p:spPr>
            <a:xfrm>
              <a:off x="0" y="8126"/>
              <a:ext cx="1732086" cy="14870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Inter" panose="02000503000000020004" pitchFamily="2" charset="0"/>
              </a:endParaRPr>
            </a:p>
          </p:txBody>
        </p:sp>
        <p:pic>
          <p:nvPicPr>
            <p:cNvPr id="5" name="Booz Allen logo">
              <a:extLst>
                <a:ext uri="{FF2B5EF4-FFF2-40B4-BE49-F238E27FC236}">
                  <a16:creationId xmlns:a16="http://schemas.microsoft.com/office/drawing/2014/main" id="{97641724-EC68-99DE-3F73-4BB56C646FF5}"/>
                </a:ext>
                <a:ext uri="{C183D7F6-B498-43B3-948B-1728B52AA6E4}">
                  <adec:decorative xmlns:adec="http://schemas.microsoft.com/office/drawing/2017/decorative" val="1"/>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264280" y="325155"/>
              <a:ext cx="1227460" cy="821071"/>
            </a:xfrm>
            <a:prstGeom prst="rect">
              <a:avLst/>
            </a:prstGeom>
          </p:spPr>
        </p:pic>
      </p:grpSp>
    </p:spTree>
    <p:extLst>
      <p:ext uri="{BB962C8B-B14F-4D97-AF65-F5344CB8AC3E}">
        <p14:creationId xmlns:p14="http://schemas.microsoft.com/office/powerpoint/2010/main" val="2890257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Slide - Texture 2">
    <p:bg>
      <p:bgPr>
        <a:solidFill>
          <a:schemeClr val="bg1"/>
        </a:solidFill>
        <a:effectLst/>
      </p:bgPr>
    </p:bg>
    <p:spTree>
      <p:nvGrpSpPr>
        <p:cNvPr id="1" name=""/>
        <p:cNvGrpSpPr/>
        <p:nvPr/>
      </p:nvGrpSpPr>
      <p:grpSpPr>
        <a:xfrm>
          <a:off x="0" y="0"/>
          <a:ext cx="0" cy="0"/>
          <a:chOff x="0" y="0"/>
          <a:chExt cx="0" cy="0"/>
        </a:xfrm>
      </p:grpSpPr>
      <p:sp>
        <p:nvSpPr>
          <p:cNvPr id="4" name="www.boozallen.com">
            <a:hlinkClick r:id="rId2"/>
            <a:extLst>
              <a:ext uri="{FF2B5EF4-FFF2-40B4-BE49-F238E27FC236}">
                <a16:creationId xmlns:a16="http://schemas.microsoft.com/office/drawing/2014/main" id="{680DB427-4344-F9C7-B0F3-5239069658A6}"/>
              </a:ext>
              <a:ext uri="{C183D7F6-B498-43B3-948B-1728B52AA6E4}">
                <adec:decorative xmlns:adec="http://schemas.microsoft.com/office/drawing/2017/decorative" val="1"/>
              </a:ext>
            </a:extLst>
          </p:cNvPr>
          <p:cNvSpPr txBox="1"/>
          <p:nvPr userDrawn="1"/>
        </p:nvSpPr>
        <p:spPr>
          <a:xfrm>
            <a:off x="6896100" y="6438650"/>
            <a:ext cx="1828800" cy="230832"/>
          </a:xfrm>
          <a:prstGeom prst="rect">
            <a:avLst/>
          </a:prstGeom>
          <a:noFill/>
        </p:spPr>
        <p:txBody>
          <a:bodyPr wrap="square" lIns="0">
            <a:spAutoFit/>
          </a:bodyPr>
          <a:lstStyle/>
          <a:p>
            <a:pPr algn="l"/>
            <a:r>
              <a:rPr lang="en-US" sz="900" b="1">
                <a:latin typeface="Inter" panose="02000503000000020004" pitchFamily="2" charset="0"/>
                <a:ea typeface="Inter" panose="02000503000000020004" pitchFamily="2" charset="0"/>
              </a:rPr>
              <a:t>boozallen.com</a:t>
            </a:r>
          </a:p>
        </p:txBody>
      </p:sp>
      <p:pic>
        <p:nvPicPr>
          <p:cNvPr id="3" name="Texture">
            <a:extLst>
              <a:ext uri="{FF2B5EF4-FFF2-40B4-BE49-F238E27FC236}">
                <a16:creationId xmlns:a16="http://schemas.microsoft.com/office/drawing/2014/main" id="{4635E190-55B2-57D0-E5E3-66761F237506}"/>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rcRect r="-5787"/>
          <a:stretch/>
        </p:blipFill>
        <p:spPr>
          <a:xfrm>
            <a:off x="32658" y="7643"/>
            <a:ext cx="6218420" cy="6858000"/>
          </a:xfrm>
          <a:prstGeom prst="rect">
            <a:avLst/>
          </a:prstGeom>
        </p:spPr>
      </p:pic>
      <p:sp>
        <p:nvSpPr>
          <p:cNvPr id="18" name="Title Placeholder 1">
            <a:extLst>
              <a:ext uri="{FF2B5EF4-FFF2-40B4-BE49-F238E27FC236}">
                <a16:creationId xmlns:a16="http://schemas.microsoft.com/office/drawing/2014/main" id="{B9BFBE6B-11C0-5C32-6C7B-46C06EB54BDB}"/>
              </a:ext>
            </a:extLst>
          </p:cNvPr>
          <p:cNvSpPr>
            <a:spLocks noGrp="1"/>
          </p:cNvSpPr>
          <p:nvPr>
            <p:ph type="title" hasCustomPrompt="1"/>
          </p:nvPr>
        </p:nvSpPr>
        <p:spPr>
          <a:xfrm>
            <a:off x="6896100" y="2644219"/>
            <a:ext cx="4533900" cy="1614630"/>
          </a:xfrm>
          <a:prstGeom prst="rect">
            <a:avLst/>
          </a:prstGeom>
        </p:spPr>
        <p:txBody>
          <a:bodyPr vert="horz" lIns="0" tIns="45720" rIns="0" bIns="45720" rtlCol="0" anchor="b">
            <a:noAutofit/>
          </a:bodyPr>
          <a:lstStyle>
            <a:lvl1pPr>
              <a:defRPr sz="3600"/>
            </a:lvl1pPr>
          </a:lstStyle>
          <a:p>
            <a:r>
              <a:rPr lang="en-US" dirty="0"/>
              <a:t>Click to edit </a:t>
            </a:r>
            <a:br>
              <a:rPr lang="en-US" dirty="0"/>
            </a:br>
            <a:r>
              <a:rPr lang="en-US" dirty="0"/>
              <a:t>Master title</a:t>
            </a:r>
          </a:p>
        </p:txBody>
      </p:sp>
      <p:sp>
        <p:nvSpPr>
          <p:cNvPr id="17" name="Text Placeholder 2">
            <a:extLst>
              <a:ext uri="{FF2B5EF4-FFF2-40B4-BE49-F238E27FC236}">
                <a16:creationId xmlns:a16="http://schemas.microsoft.com/office/drawing/2014/main" id="{0910DD0A-5F6C-93D2-2C79-3DE9ED27D834}"/>
              </a:ext>
            </a:extLst>
          </p:cNvPr>
          <p:cNvSpPr>
            <a:spLocks noGrp="1"/>
          </p:cNvSpPr>
          <p:nvPr>
            <p:ph idx="1" hasCustomPrompt="1"/>
          </p:nvPr>
        </p:nvSpPr>
        <p:spPr>
          <a:xfrm>
            <a:off x="6896100" y="4239539"/>
            <a:ext cx="4533900" cy="1080237"/>
          </a:xfrm>
          <a:prstGeom prst="rect">
            <a:avLst/>
          </a:prstGeom>
        </p:spPr>
        <p:txBody>
          <a:bodyPr vert="horz" lIns="0" tIns="45720" rIns="0" bIns="45720" rtlCol="0">
            <a:noAutofit/>
          </a:bodyPr>
          <a:lstStyle/>
          <a:p>
            <a:pPr lvl="0"/>
            <a:r>
              <a:rPr lang="en-US" dirty="0"/>
              <a:t>Optional subhead goes here optional subhead here</a:t>
            </a:r>
          </a:p>
        </p:txBody>
      </p:sp>
      <p:sp>
        <p:nvSpPr>
          <p:cNvPr id="16" name="Text Placeholder 3">
            <a:extLst>
              <a:ext uri="{FF2B5EF4-FFF2-40B4-BE49-F238E27FC236}">
                <a16:creationId xmlns:a16="http://schemas.microsoft.com/office/drawing/2014/main" id="{1942C3D6-8365-5C38-A65C-83EB230E04A7}"/>
              </a:ext>
            </a:extLst>
          </p:cNvPr>
          <p:cNvSpPr>
            <a:spLocks noGrp="1"/>
          </p:cNvSpPr>
          <p:nvPr>
            <p:ph type="body" sz="quarter" idx="11" hasCustomPrompt="1"/>
          </p:nvPr>
        </p:nvSpPr>
        <p:spPr>
          <a:xfrm>
            <a:off x="6896101" y="5314612"/>
            <a:ext cx="4533899" cy="353992"/>
          </a:xfrm>
        </p:spPr>
        <p:txBody>
          <a:bodyPr>
            <a:noAutofit/>
          </a:bodyPr>
          <a:lstStyle>
            <a:lvl1pPr>
              <a:defRPr sz="1200" b="1"/>
            </a:lvl1pPr>
          </a:lstStyle>
          <a:p>
            <a:pPr lvl="0"/>
            <a:r>
              <a:rPr lang="en-US" dirty="0"/>
              <a:t>MONTH YEAR</a:t>
            </a:r>
          </a:p>
        </p:txBody>
      </p:sp>
      <p:grpSp>
        <p:nvGrpSpPr>
          <p:cNvPr id="6" name="Logo group" descr="Booz Allen">
            <a:extLst>
              <a:ext uri="{FF2B5EF4-FFF2-40B4-BE49-F238E27FC236}">
                <a16:creationId xmlns:a16="http://schemas.microsoft.com/office/drawing/2014/main" id="{A49C786B-64D6-5D42-2B37-6B91961CCA87}"/>
              </a:ext>
            </a:extLst>
          </p:cNvPr>
          <p:cNvGrpSpPr/>
          <p:nvPr userDrawn="1"/>
        </p:nvGrpSpPr>
        <p:grpSpPr>
          <a:xfrm>
            <a:off x="6567714" y="0"/>
            <a:ext cx="1799771" cy="1509487"/>
            <a:chOff x="0" y="0"/>
            <a:chExt cx="792258" cy="664475"/>
          </a:xfrm>
          <a:solidFill>
            <a:schemeClr val="bg1"/>
          </a:solidFill>
        </p:grpSpPr>
        <p:sp>
          <p:nvSpPr>
            <p:cNvPr id="7" name="Rectangle">
              <a:extLst>
                <a:ext uri="{FF2B5EF4-FFF2-40B4-BE49-F238E27FC236}">
                  <a16:creationId xmlns:a16="http://schemas.microsoft.com/office/drawing/2014/main" id="{4525886B-695B-14E5-C5B3-D967C6657EA5}"/>
                </a:ext>
                <a:ext uri="{C183D7F6-B498-43B3-948B-1728B52AA6E4}">
                  <adec:decorative xmlns:adec="http://schemas.microsoft.com/office/drawing/2017/decorative" val="1"/>
                </a:ext>
              </a:extLst>
            </p:cNvPr>
            <p:cNvSpPr/>
            <p:nvPr userDrawn="1"/>
          </p:nvSpPr>
          <p:spPr>
            <a:xfrm>
              <a:off x="0" y="0"/>
              <a:ext cx="792258" cy="664475"/>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Inter" panose="02000503000000020004" pitchFamily="2" charset="0"/>
              </a:endParaRPr>
            </a:p>
          </p:txBody>
        </p:sp>
        <p:pic>
          <p:nvPicPr>
            <p:cNvPr id="8" name="Booz Allen logo">
              <a:extLst>
                <a:ext uri="{FF2B5EF4-FFF2-40B4-BE49-F238E27FC236}">
                  <a16:creationId xmlns:a16="http://schemas.microsoft.com/office/drawing/2014/main" id="{7728A3F2-D7C1-EED8-0BBC-494BED3A5126}"/>
                </a:ext>
                <a:ext uri="{C183D7F6-B498-43B3-948B-1728B52AA6E4}">
                  <adec:decorative xmlns:adec="http://schemas.microsoft.com/office/drawing/2017/decorative" val="1"/>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116336" y="143133"/>
              <a:ext cx="540327" cy="361435"/>
            </a:xfrm>
            <a:prstGeom prst="rect">
              <a:avLst/>
            </a:prstGeom>
          </p:spPr>
        </p:pic>
      </p:grpSp>
    </p:spTree>
    <p:extLst>
      <p:ext uri="{BB962C8B-B14F-4D97-AF65-F5344CB8AC3E}">
        <p14:creationId xmlns:p14="http://schemas.microsoft.com/office/powerpoint/2010/main" val="3185332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Background Imag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9" name="www.boozallen.com">
            <a:hlinkClick r:id="rId3"/>
            <a:extLst>
              <a:ext uri="{FF2B5EF4-FFF2-40B4-BE49-F238E27FC236}">
                <a16:creationId xmlns:a16="http://schemas.microsoft.com/office/drawing/2014/main" id="{13AA1281-83CA-42F4-2825-A49985549A9C}"/>
              </a:ext>
              <a:ext uri="{C183D7F6-B498-43B3-948B-1728B52AA6E4}">
                <adec:decorative xmlns:adec="http://schemas.microsoft.com/office/drawing/2017/decorative" val="1"/>
              </a:ext>
            </a:extLst>
          </p:cNvPr>
          <p:cNvSpPr txBox="1"/>
          <p:nvPr userDrawn="1"/>
        </p:nvSpPr>
        <p:spPr>
          <a:xfrm>
            <a:off x="6896100" y="6438650"/>
            <a:ext cx="1828800" cy="230832"/>
          </a:xfrm>
          <a:prstGeom prst="rect">
            <a:avLst/>
          </a:prstGeom>
          <a:noFill/>
        </p:spPr>
        <p:txBody>
          <a:bodyPr wrap="square" lIns="0">
            <a:spAutoFit/>
          </a:bodyPr>
          <a:lstStyle/>
          <a:p>
            <a:pPr algn="l"/>
            <a:r>
              <a:rPr lang="en-US" sz="900" b="1">
                <a:solidFill>
                  <a:schemeClr val="bg1"/>
                </a:solidFill>
                <a:latin typeface="Inter" panose="02000503000000020004" pitchFamily="2" charset="0"/>
                <a:ea typeface="Inter" panose="02000503000000020004" pitchFamily="2" charset="0"/>
              </a:rPr>
              <a:t>boozallen.com</a:t>
            </a:r>
          </a:p>
        </p:txBody>
      </p:sp>
      <p:sp>
        <p:nvSpPr>
          <p:cNvPr id="5" name="Copyright">
            <a:extLst>
              <a:ext uri="{FF2B5EF4-FFF2-40B4-BE49-F238E27FC236}">
                <a16:creationId xmlns:a16="http://schemas.microsoft.com/office/drawing/2014/main" id="{B3AAFD9B-5BB1-03EA-0C70-9DBF50D0B328}"/>
              </a:ext>
              <a:ext uri="{C183D7F6-B498-43B3-948B-1728B52AA6E4}">
                <adec:decorative xmlns:adec="http://schemas.microsoft.com/office/drawing/2017/decorative" val="1"/>
              </a:ext>
            </a:extLst>
          </p:cNvPr>
          <p:cNvSpPr txBox="1">
            <a:spLocks/>
          </p:cNvSpPr>
          <p:nvPr userDrawn="1"/>
        </p:nvSpPr>
        <p:spPr>
          <a:xfrm>
            <a:off x="7626350" y="6371614"/>
            <a:ext cx="3803650" cy="365125"/>
          </a:xfrm>
          <a:prstGeom prst="rect">
            <a:avLst/>
          </a:prstGeom>
        </p:spPr>
        <p:txBody>
          <a:bodyPr vert="horz" lIns="0" tIns="45720" rIns="0" bIns="45720" rtlCol="0" anchor="ctr"/>
          <a:lstStyle>
            <a:defPPr>
              <a:defRPr lang="en-US"/>
            </a:defPPr>
            <a:lvl1pPr marL="0" algn="l" defTabSz="914400" rtl="0" eaLnBrk="1" latinLnBrk="0" hangingPunct="1">
              <a:defRPr sz="900" kern="1200">
                <a:solidFill>
                  <a:schemeClr val="tx1"/>
                </a:solidFill>
                <a:latin typeface="Inter" panose="02000503000000020004" pitchFamily="2" charset="0"/>
                <a:ea typeface="Inter"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a:solidFill>
                  <a:schemeClr val="bg1"/>
                </a:solidFill>
              </a:rPr>
              <a:t>Copyright © 2025 Booz Allen Hamilton Inc. </a:t>
            </a:r>
          </a:p>
        </p:txBody>
      </p:sp>
      <p:sp>
        <p:nvSpPr>
          <p:cNvPr id="30" name="Instructions">
            <a:extLst>
              <a:ext uri="{FF2B5EF4-FFF2-40B4-BE49-F238E27FC236}">
                <a16:creationId xmlns:a16="http://schemas.microsoft.com/office/drawing/2014/main" id="{1316D36F-0A45-3D99-D4AA-8A276B058EB7}"/>
              </a:ext>
              <a:ext uri="{C183D7F6-B498-43B3-948B-1728B52AA6E4}">
                <adec:decorative xmlns:adec="http://schemas.microsoft.com/office/drawing/2017/decorative" val="1"/>
              </a:ext>
            </a:extLst>
          </p:cNvPr>
          <p:cNvSpPr txBox="1"/>
          <p:nvPr userDrawn="1"/>
        </p:nvSpPr>
        <p:spPr>
          <a:xfrm>
            <a:off x="-2428875" y="0"/>
            <a:ext cx="1971674" cy="4843463"/>
          </a:xfrm>
          <a:prstGeom prst="rect">
            <a:avLst/>
          </a:prstGeom>
        </p:spPr>
        <p:txBody>
          <a:bodyPr vert="horz" wrap="square" lIns="0" tIns="0" rIns="0" bIns="45720" rtlCol="0">
            <a:noAutofit/>
          </a:bodyPr>
          <a:lstStyle/>
          <a:p>
            <a:pPr algn="l"/>
            <a:r>
              <a:rPr lang="en-US" sz="1400">
                <a:latin typeface="Inter" panose="02000503000000020004" pitchFamily="2" charset="0"/>
                <a:ea typeface="Inter" panose="02000503000000020004" pitchFamily="2" charset="0"/>
              </a:rPr>
              <a:t>To change the background image on this slide, right click the slide and select ‘Format Background.’ Then select ‘Picture or texture fill’ from the right-hand menu, and click ‘insert’ to choose a file on your desktop.</a:t>
            </a:r>
          </a:p>
          <a:p>
            <a:pPr algn="l"/>
            <a:endParaRPr lang="en-US" sz="1400">
              <a:latin typeface="Inter" panose="02000503000000020004" pitchFamily="2" charset="0"/>
              <a:ea typeface="Inter" panose="02000503000000020004" pitchFamily="2" charset="0"/>
            </a:endParaRPr>
          </a:p>
          <a:p>
            <a:pPr algn="l"/>
            <a:r>
              <a:rPr lang="en-US" sz="1400" b="1">
                <a:latin typeface="Inter" panose="02000503000000020004" pitchFamily="2" charset="0"/>
                <a:ea typeface="Inter" panose="02000503000000020004" pitchFamily="2" charset="0"/>
              </a:rPr>
              <a:t>Tip: Make sure the image you use has sufficient contrast behind the security tag in the top right corner.</a:t>
            </a:r>
          </a:p>
        </p:txBody>
      </p:sp>
      <p:sp>
        <p:nvSpPr>
          <p:cNvPr id="28" name="Title Placeholder 1">
            <a:extLst>
              <a:ext uri="{FF2B5EF4-FFF2-40B4-BE49-F238E27FC236}">
                <a16:creationId xmlns:a16="http://schemas.microsoft.com/office/drawing/2014/main" id="{1847FE05-D509-7AD0-6986-D236086353F1}"/>
              </a:ext>
            </a:extLst>
          </p:cNvPr>
          <p:cNvSpPr>
            <a:spLocks noGrp="1"/>
          </p:cNvSpPr>
          <p:nvPr>
            <p:ph type="title" hasCustomPrompt="1"/>
          </p:nvPr>
        </p:nvSpPr>
        <p:spPr>
          <a:xfrm>
            <a:off x="6896100" y="2644219"/>
            <a:ext cx="4533900" cy="1614630"/>
          </a:xfrm>
          <a:prstGeom prst="rect">
            <a:avLst/>
          </a:prstGeom>
        </p:spPr>
        <p:txBody>
          <a:bodyPr vert="horz" lIns="0" tIns="45720" rIns="0" bIns="45720" rtlCol="0" anchor="b">
            <a:noAutofit/>
          </a:bodyPr>
          <a:lstStyle>
            <a:lvl1pPr>
              <a:defRPr sz="3600">
                <a:solidFill>
                  <a:schemeClr val="bg1"/>
                </a:solidFill>
              </a:defRPr>
            </a:lvl1pPr>
          </a:lstStyle>
          <a:p>
            <a:r>
              <a:rPr lang="en-US" dirty="0"/>
              <a:t>Click to edit </a:t>
            </a:r>
            <a:br>
              <a:rPr lang="en-US" dirty="0"/>
            </a:br>
            <a:r>
              <a:rPr lang="en-US" dirty="0"/>
              <a:t>Master title</a:t>
            </a:r>
          </a:p>
        </p:txBody>
      </p:sp>
      <p:sp>
        <p:nvSpPr>
          <p:cNvPr id="27" name="Text Placeholder 2">
            <a:extLst>
              <a:ext uri="{FF2B5EF4-FFF2-40B4-BE49-F238E27FC236}">
                <a16:creationId xmlns:a16="http://schemas.microsoft.com/office/drawing/2014/main" id="{36AF60BD-7B50-1317-9847-6DB87D9ECC97}"/>
              </a:ext>
            </a:extLst>
          </p:cNvPr>
          <p:cNvSpPr>
            <a:spLocks noGrp="1"/>
          </p:cNvSpPr>
          <p:nvPr>
            <p:ph idx="1" hasCustomPrompt="1"/>
          </p:nvPr>
        </p:nvSpPr>
        <p:spPr>
          <a:xfrm>
            <a:off x="6896100" y="4239539"/>
            <a:ext cx="4533900" cy="1080237"/>
          </a:xfrm>
          <a:prstGeom prst="rect">
            <a:avLst/>
          </a:prstGeom>
        </p:spPr>
        <p:txBody>
          <a:bodyPr vert="horz" lIns="0" tIns="45720" rIns="0" bIns="45720" rtlCol="0">
            <a:noAutofit/>
          </a:bodyPr>
          <a:lstStyle>
            <a:lvl1pPr>
              <a:defRPr>
                <a:solidFill>
                  <a:schemeClr val="bg1"/>
                </a:solidFill>
              </a:defRPr>
            </a:lvl1pPr>
          </a:lstStyle>
          <a:p>
            <a:pPr lvl="0"/>
            <a:r>
              <a:rPr lang="en-US" dirty="0"/>
              <a:t>Optional subhead goes here optional subhead here</a:t>
            </a:r>
          </a:p>
        </p:txBody>
      </p:sp>
      <p:sp>
        <p:nvSpPr>
          <p:cNvPr id="26" name="Text Placeholder 3">
            <a:extLst>
              <a:ext uri="{FF2B5EF4-FFF2-40B4-BE49-F238E27FC236}">
                <a16:creationId xmlns:a16="http://schemas.microsoft.com/office/drawing/2014/main" id="{C88CAF5E-3760-D742-7DF6-639FECCD995D}"/>
              </a:ext>
            </a:extLst>
          </p:cNvPr>
          <p:cNvSpPr>
            <a:spLocks noGrp="1"/>
          </p:cNvSpPr>
          <p:nvPr>
            <p:ph type="body" sz="quarter" idx="11" hasCustomPrompt="1"/>
          </p:nvPr>
        </p:nvSpPr>
        <p:spPr>
          <a:xfrm>
            <a:off x="6896101" y="5314612"/>
            <a:ext cx="4533899" cy="353992"/>
          </a:xfrm>
        </p:spPr>
        <p:txBody>
          <a:bodyPr>
            <a:noAutofit/>
          </a:bodyPr>
          <a:lstStyle>
            <a:lvl1pPr>
              <a:defRPr sz="1200" b="1">
                <a:solidFill>
                  <a:schemeClr val="bg1"/>
                </a:solidFill>
              </a:defRPr>
            </a:lvl1pPr>
          </a:lstStyle>
          <a:p>
            <a:pPr lvl="0"/>
            <a:r>
              <a:rPr lang="en-US" dirty="0"/>
              <a:t>MONTH YEAR</a:t>
            </a:r>
          </a:p>
        </p:txBody>
      </p:sp>
      <p:grpSp>
        <p:nvGrpSpPr>
          <p:cNvPr id="2" name="Logo group">
            <a:extLst>
              <a:ext uri="{FF2B5EF4-FFF2-40B4-BE49-F238E27FC236}">
                <a16:creationId xmlns:a16="http://schemas.microsoft.com/office/drawing/2014/main" id="{31D52FCA-A544-7033-063D-E4CE781ED5A3}"/>
              </a:ext>
              <a:ext uri="{C183D7F6-B498-43B3-948B-1728B52AA6E4}">
                <adec:decorative xmlns:adec="http://schemas.microsoft.com/office/drawing/2017/decorative" val="1"/>
              </a:ext>
            </a:extLst>
          </p:cNvPr>
          <p:cNvGrpSpPr/>
          <p:nvPr userDrawn="1"/>
        </p:nvGrpSpPr>
        <p:grpSpPr>
          <a:xfrm>
            <a:off x="0" y="0"/>
            <a:ext cx="1728592" cy="1471379"/>
            <a:chOff x="0" y="0"/>
            <a:chExt cx="760925" cy="647700"/>
          </a:xfrm>
        </p:grpSpPr>
        <p:sp>
          <p:nvSpPr>
            <p:cNvPr id="3" name="Rectangle">
              <a:extLst>
                <a:ext uri="{FF2B5EF4-FFF2-40B4-BE49-F238E27FC236}">
                  <a16:creationId xmlns:a16="http://schemas.microsoft.com/office/drawing/2014/main" id="{279FB183-F0A5-B900-0D24-7CF1CCBC2E33}"/>
                </a:ext>
                <a:ext uri="{C183D7F6-B498-43B3-948B-1728B52AA6E4}">
                  <adec:decorative xmlns:adec="http://schemas.microsoft.com/office/drawing/2017/decorative" val="1"/>
                </a:ext>
              </a:extLst>
            </p:cNvPr>
            <p:cNvSpPr/>
            <p:nvPr userDrawn="1"/>
          </p:nvSpPr>
          <p:spPr>
            <a:xfrm>
              <a:off x="0" y="0"/>
              <a:ext cx="760925" cy="6477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Inter" panose="02000503000000020004" pitchFamily="2" charset="0"/>
              </a:endParaRPr>
            </a:p>
          </p:txBody>
        </p:sp>
        <p:pic>
          <p:nvPicPr>
            <p:cNvPr id="4" name="Booz Allen logo">
              <a:extLst>
                <a:ext uri="{FF2B5EF4-FFF2-40B4-BE49-F238E27FC236}">
                  <a16:creationId xmlns:a16="http://schemas.microsoft.com/office/drawing/2014/main" id="{C408D0B4-5257-BAE1-6203-9448384A71A0}"/>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16336" y="143133"/>
              <a:ext cx="540327" cy="361435"/>
            </a:xfrm>
            <a:prstGeom prst="rect">
              <a:avLst/>
            </a:prstGeom>
          </p:spPr>
        </p:pic>
      </p:grpSp>
    </p:spTree>
    <p:extLst>
      <p:ext uri="{BB962C8B-B14F-4D97-AF65-F5344CB8AC3E}">
        <p14:creationId xmlns:p14="http://schemas.microsoft.com/office/powerpoint/2010/main" val="2361762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Horizontal Texture">
    <p:bg>
      <p:bgPr>
        <a:solidFill>
          <a:schemeClr val="accent1"/>
        </a:solidFill>
        <a:effectLst/>
      </p:bgPr>
    </p:bg>
    <p:spTree>
      <p:nvGrpSpPr>
        <p:cNvPr id="1" name=""/>
        <p:cNvGrpSpPr/>
        <p:nvPr/>
      </p:nvGrpSpPr>
      <p:grpSpPr>
        <a:xfrm>
          <a:off x="0" y="0"/>
          <a:ext cx="0" cy="0"/>
          <a:chOff x="0" y="0"/>
          <a:chExt cx="0" cy="0"/>
        </a:xfrm>
      </p:grpSpPr>
      <p:pic>
        <p:nvPicPr>
          <p:cNvPr id="8" name="Texture">
            <a:extLst>
              <a:ext uri="{FF2B5EF4-FFF2-40B4-BE49-F238E27FC236}">
                <a16:creationId xmlns:a16="http://schemas.microsoft.com/office/drawing/2014/main" id="{8DA12517-AF02-6DA5-5376-327FF73F0A6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t="-3206" b="11515"/>
          <a:stretch/>
        </p:blipFill>
        <p:spPr>
          <a:xfrm>
            <a:off x="334417" y="2954425"/>
            <a:ext cx="11523167" cy="3397709"/>
          </a:xfrm>
          <a:prstGeom prst="rect">
            <a:avLst/>
          </a:prstGeom>
        </p:spPr>
      </p:pic>
      <p:sp>
        <p:nvSpPr>
          <p:cNvPr id="5" name="Title Placeholder 1">
            <a:extLst>
              <a:ext uri="{FF2B5EF4-FFF2-40B4-BE49-F238E27FC236}">
                <a16:creationId xmlns:a16="http://schemas.microsoft.com/office/drawing/2014/main" id="{453D2120-425D-C117-32BD-9FCC0C3818FF}"/>
              </a:ext>
            </a:extLst>
          </p:cNvPr>
          <p:cNvSpPr>
            <a:spLocks noGrp="1"/>
          </p:cNvSpPr>
          <p:nvPr>
            <p:ph type="title" hasCustomPrompt="1"/>
          </p:nvPr>
        </p:nvSpPr>
        <p:spPr>
          <a:xfrm>
            <a:off x="6252538" y="517585"/>
            <a:ext cx="5181600" cy="1114298"/>
          </a:xfrm>
          <a:prstGeom prst="rect">
            <a:avLst/>
          </a:prstGeom>
        </p:spPr>
        <p:txBody>
          <a:bodyPr vert="horz" lIns="0" tIns="45720" rIns="0" bIns="45720" rtlCol="0" anchor="b">
            <a:noAutofit/>
          </a:bodyPr>
          <a:lstStyle>
            <a:lvl1pPr>
              <a:defRPr sz="3600">
                <a:solidFill>
                  <a:schemeClr val="tx1"/>
                </a:solidFill>
              </a:defRPr>
            </a:lvl1pPr>
          </a:lstStyle>
          <a:p>
            <a:r>
              <a:rPr lang="en-US" dirty="0"/>
              <a:t>Click to edit </a:t>
            </a:r>
            <a:br>
              <a:rPr lang="en-US" dirty="0"/>
            </a:br>
            <a:r>
              <a:rPr lang="en-US" dirty="0"/>
              <a:t>Master title</a:t>
            </a:r>
          </a:p>
        </p:txBody>
      </p:sp>
      <p:sp>
        <p:nvSpPr>
          <p:cNvPr id="4" name="Text Placeholder 2">
            <a:extLst>
              <a:ext uri="{FF2B5EF4-FFF2-40B4-BE49-F238E27FC236}">
                <a16:creationId xmlns:a16="http://schemas.microsoft.com/office/drawing/2014/main" id="{600ACD75-882C-3D23-E4A7-C3BC4F1959D5}"/>
              </a:ext>
            </a:extLst>
          </p:cNvPr>
          <p:cNvSpPr>
            <a:spLocks noGrp="1"/>
          </p:cNvSpPr>
          <p:nvPr>
            <p:ph idx="1" hasCustomPrompt="1"/>
          </p:nvPr>
        </p:nvSpPr>
        <p:spPr>
          <a:xfrm>
            <a:off x="6252538" y="1612574"/>
            <a:ext cx="5181600" cy="353992"/>
          </a:xfrm>
          <a:prstGeom prst="rect">
            <a:avLst/>
          </a:prstGeom>
        </p:spPr>
        <p:txBody>
          <a:bodyPr vert="horz" lIns="0" tIns="45720" rIns="0" bIns="45720" rtlCol="0">
            <a:noAutofit/>
          </a:bodyPr>
          <a:lstStyle>
            <a:lvl1pPr>
              <a:defRPr>
                <a:solidFill>
                  <a:schemeClr val="tx1"/>
                </a:solidFill>
              </a:defRPr>
            </a:lvl1pPr>
          </a:lstStyle>
          <a:p>
            <a:pPr lvl="0"/>
            <a:r>
              <a:rPr lang="en-US" dirty="0"/>
              <a:t>Optional subhead goes here</a:t>
            </a:r>
          </a:p>
        </p:txBody>
      </p:sp>
      <p:sp>
        <p:nvSpPr>
          <p:cNvPr id="3" name="Text Placeholder 3">
            <a:extLst>
              <a:ext uri="{FF2B5EF4-FFF2-40B4-BE49-F238E27FC236}">
                <a16:creationId xmlns:a16="http://schemas.microsoft.com/office/drawing/2014/main" id="{D57F912F-31DE-59D6-790E-0C7DA0BED6AE}"/>
              </a:ext>
            </a:extLst>
          </p:cNvPr>
          <p:cNvSpPr>
            <a:spLocks noGrp="1"/>
          </p:cNvSpPr>
          <p:nvPr>
            <p:ph type="body" sz="quarter" idx="11" hasCustomPrompt="1"/>
          </p:nvPr>
        </p:nvSpPr>
        <p:spPr>
          <a:xfrm>
            <a:off x="6252538" y="2168888"/>
            <a:ext cx="5181600" cy="353992"/>
          </a:xfrm>
        </p:spPr>
        <p:txBody>
          <a:bodyPr>
            <a:noAutofit/>
          </a:bodyPr>
          <a:lstStyle>
            <a:lvl1pPr>
              <a:defRPr sz="1200" b="1">
                <a:solidFill>
                  <a:schemeClr val="tx1"/>
                </a:solidFill>
              </a:defRPr>
            </a:lvl1pPr>
          </a:lstStyle>
          <a:p>
            <a:pPr lvl="0"/>
            <a:r>
              <a:rPr lang="en-US" dirty="0"/>
              <a:t>MONTH YEAR</a:t>
            </a:r>
          </a:p>
        </p:txBody>
      </p:sp>
      <p:pic>
        <p:nvPicPr>
          <p:cNvPr id="16" name="Booz Allen logo">
            <a:extLst>
              <a:ext uri="{FF2B5EF4-FFF2-40B4-BE49-F238E27FC236}">
                <a16:creationId xmlns:a16="http://schemas.microsoft.com/office/drawing/2014/main" id="{0D53DFED-CA70-F526-CC52-98EFFE44D3B3}"/>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64280" y="325155"/>
            <a:ext cx="1227460" cy="821071"/>
          </a:xfrm>
          <a:prstGeom prst="rect">
            <a:avLst/>
          </a:prstGeom>
        </p:spPr>
      </p:pic>
    </p:spTree>
    <p:extLst>
      <p:ext uri="{BB962C8B-B14F-4D97-AF65-F5344CB8AC3E}">
        <p14:creationId xmlns:p14="http://schemas.microsoft.com/office/powerpoint/2010/main" val="1174100076"/>
      </p:ext>
    </p:extLst>
  </p:cSld>
  <p:clrMapOvr>
    <a:masterClrMapping/>
  </p:clrMapOvr>
  <p:extLst>
    <p:ext uri="{DCECCB84-F9BA-43D5-87BE-67443E8EF086}">
      <p15:sldGuideLst xmlns:p15="http://schemas.microsoft.com/office/powerpoint/2012/main">
        <p15:guide id="1" orient="horz" pos="93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image" Target="../media/image2.svg"/><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image" Target="../media/image1.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heme" Target="../theme/theme2.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slideLayout" Target="../slideLayouts/slideLayout22.xml"/><Relationship Id="rId7" Type="http://schemas.openxmlformats.org/officeDocument/2006/relationships/image" Target="../media/image1.png"/><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theme" Target="../theme/theme3.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0.xml"/><Relationship Id="rId7" Type="http://schemas.openxmlformats.org/officeDocument/2006/relationships/image" Target="../media/image2.svg"/><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image" Target="../media/image1.png"/><Relationship Id="rId5" Type="http://schemas.openxmlformats.org/officeDocument/2006/relationships/theme" Target="../theme/theme5.xml"/><Relationship Id="rId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Copyright">
            <a:extLst>
              <a:ext uri="{FF2B5EF4-FFF2-40B4-BE49-F238E27FC236}">
                <a16:creationId xmlns:a16="http://schemas.microsoft.com/office/drawing/2014/main" id="{7865BAE4-F3D6-85FD-C5D8-7B5868E47299}"/>
              </a:ext>
              <a:ext uri="{C183D7F6-B498-43B3-948B-1728B52AA6E4}">
                <adec:decorative xmlns:adec="http://schemas.microsoft.com/office/drawing/2017/decorative" val="0"/>
              </a:ext>
            </a:extLst>
          </p:cNvPr>
          <p:cNvSpPr txBox="1">
            <a:spLocks/>
          </p:cNvSpPr>
          <p:nvPr userDrawn="1"/>
        </p:nvSpPr>
        <p:spPr>
          <a:xfrm>
            <a:off x="7626350" y="6371614"/>
            <a:ext cx="3803650" cy="365125"/>
          </a:xfrm>
          <a:prstGeom prst="rect">
            <a:avLst/>
          </a:prstGeom>
        </p:spPr>
        <p:txBody>
          <a:bodyPr vert="horz" lIns="0" tIns="45720" rIns="0" bIns="45720" rtlCol="0" anchor="ctr"/>
          <a:lstStyle>
            <a:defPPr>
              <a:defRPr lang="en-US"/>
            </a:defPPr>
            <a:lvl1pPr marL="0" algn="l" defTabSz="914400" rtl="0" eaLnBrk="1" latinLnBrk="0" hangingPunct="1">
              <a:defRPr sz="900" kern="1200">
                <a:solidFill>
                  <a:schemeClr val="tx1"/>
                </a:solidFill>
                <a:latin typeface="Inter" panose="02000503000000020004" pitchFamily="2" charset="0"/>
                <a:ea typeface="Inter"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a:solidFill>
                  <a:schemeClr val="tx1"/>
                </a:solidFill>
              </a:rPr>
              <a:t>Copyright © 2025 Booz Allen Hamilton Inc. </a:t>
            </a:r>
          </a:p>
        </p:txBody>
      </p:sp>
      <p:sp>
        <p:nvSpPr>
          <p:cNvPr id="2" name="Title Placeholder">
            <a:extLst>
              <a:ext uri="{FF2B5EF4-FFF2-40B4-BE49-F238E27FC236}">
                <a16:creationId xmlns:a16="http://schemas.microsoft.com/office/drawing/2014/main" id="{03B5E3AA-AC33-B316-4929-CB3EA21754C3}"/>
              </a:ext>
            </a:extLst>
          </p:cNvPr>
          <p:cNvSpPr>
            <a:spLocks noGrp="1"/>
          </p:cNvSpPr>
          <p:nvPr>
            <p:ph type="title"/>
          </p:nvPr>
        </p:nvSpPr>
        <p:spPr>
          <a:xfrm>
            <a:off x="914400" y="3375402"/>
            <a:ext cx="7848600" cy="825500"/>
          </a:xfrm>
          <a:prstGeom prst="rect">
            <a:avLst/>
          </a:prstGeom>
        </p:spPr>
        <p:txBody>
          <a:bodyPr vert="horz" lIns="0" tIns="45720" rIns="0" bIns="45720" rtlCol="0" anchor="b">
            <a:noAutofit/>
          </a:bodyPr>
          <a:lstStyle/>
          <a:p>
            <a:r>
              <a:rPr lang="en-US" dirty="0"/>
              <a:t>Click to edit Master title</a:t>
            </a:r>
          </a:p>
        </p:txBody>
      </p:sp>
      <p:sp>
        <p:nvSpPr>
          <p:cNvPr id="38" name="Text Placeholder">
            <a:extLst>
              <a:ext uri="{FF2B5EF4-FFF2-40B4-BE49-F238E27FC236}">
                <a16:creationId xmlns:a16="http://schemas.microsoft.com/office/drawing/2014/main" id="{794AB2E4-D297-929A-6435-B5B7F5A686AF}"/>
              </a:ext>
            </a:extLst>
          </p:cNvPr>
          <p:cNvSpPr>
            <a:spLocks noGrp="1"/>
          </p:cNvSpPr>
          <p:nvPr>
            <p:ph type="body" idx="1"/>
          </p:nvPr>
        </p:nvSpPr>
        <p:spPr>
          <a:xfrm>
            <a:off x="914400" y="4226660"/>
            <a:ext cx="7848600" cy="1050085"/>
          </a:xfrm>
          <a:prstGeom prst="rect">
            <a:avLst/>
          </a:prstGeom>
        </p:spPr>
        <p:txBody>
          <a:bodyPr vert="horz" lIns="0" tIns="45720" rIns="0" bIns="45720" rtlCol="0">
            <a:noAutofit/>
          </a:bodyPr>
          <a:lstStyle/>
          <a:p>
            <a:pPr lvl="0"/>
            <a:r>
              <a:rPr lang="en-US" dirty="0"/>
              <a:t>Optional subhead goes here optional subhead here</a:t>
            </a:r>
          </a:p>
        </p:txBody>
      </p:sp>
    </p:spTree>
    <p:extLst>
      <p:ext uri="{BB962C8B-B14F-4D97-AF65-F5344CB8AC3E}">
        <p14:creationId xmlns:p14="http://schemas.microsoft.com/office/powerpoint/2010/main" val="732251670"/>
      </p:ext>
    </p:extLst>
  </p:cSld>
  <p:clrMap bg1="lt1" tx1="dk1" bg2="lt2" tx2="dk2" accent1="accent1" accent2="accent2" accent3="accent3" accent4="accent4" accent5="accent5" accent6="accent6" hlink="hlink" folHlink="folHlink"/>
  <p:sldLayoutIdLst>
    <p:sldLayoutId id="2147483649" r:id="rId1"/>
    <p:sldLayoutId id="2147483684" r:id="rId2"/>
    <p:sldLayoutId id="2147483705" r:id="rId3"/>
    <p:sldLayoutId id="2147483696" r:id="rId4"/>
    <p:sldLayoutId id="2147483698" r:id="rId5"/>
    <p:sldLayoutId id="2147483687" r:id="rId6"/>
    <p:sldLayoutId id="2147483699" r:id="rId7"/>
    <p:sldLayoutId id="2147483686" r:id="rId8"/>
    <p:sldLayoutId id="2147483697" r:id="rId9"/>
  </p:sldLayoutIdLst>
  <p:txStyles>
    <p:titleStyle>
      <a:lvl1pPr algn="l" defTabSz="914400" rtl="0" eaLnBrk="1" latinLnBrk="0" hangingPunct="1">
        <a:lnSpc>
          <a:spcPct val="90000"/>
        </a:lnSpc>
        <a:spcBef>
          <a:spcPct val="0"/>
        </a:spcBef>
        <a:buNone/>
        <a:defRPr sz="3600" b="1" kern="1200">
          <a:solidFill>
            <a:schemeClr val="tx1"/>
          </a:solidFill>
          <a:latin typeface="Inter" panose="02000503000000020004" pitchFamily="2" charset="0"/>
          <a:ea typeface="Inter" panose="02000503000000020004" pitchFamily="2" charset="0"/>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Inter" panose="02000503000000020004" pitchFamily="2" charset="0"/>
          <a:ea typeface="Inter" panose="02000503000000020004" pitchFamily="2" charset="0"/>
          <a:cs typeface="+mn-cs"/>
        </a:defRPr>
      </a:lvl1pPr>
      <a:lvl2pPr marL="263525" indent="0" algn="l" defTabSz="914400" rtl="0" eaLnBrk="1" latinLnBrk="0" hangingPunct="1">
        <a:lnSpc>
          <a:spcPct val="90000"/>
        </a:lnSpc>
        <a:spcBef>
          <a:spcPts val="500"/>
        </a:spcBef>
        <a:buFont typeface="Arial" panose="020B0604020202020204" pitchFamily="34" charset="0"/>
        <a:buNone/>
        <a:tabLst/>
        <a:defRPr sz="1800" kern="1200">
          <a:solidFill>
            <a:schemeClr val="tx1"/>
          </a:solidFill>
          <a:latin typeface="Inter" panose="02000503000000020004" pitchFamily="2" charset="0"/>
          <a:ea typeface="Inter" panose="02000503000000020004" pitchFamily="2" charset="0"/>
          <a:cs typeface="+mn-cs"/>
        </a:defRPr>
      </a:lvl2pPr>
      <a:lvl3pPr marL="487363" indent="0" algn="l" defTabSz="914400" rtl="0" eaLnBrk="1" latinLnBrk="0" hangingPunct="1">
        <a:lnSpc>
          <a:spcPct val="90000"/>
        </a:lnSpc>
        <a:spcBef>
          <a:spcPts val="500"/>
        </a:spcBef>
        <a:buFont typeface="Arial" panose="020B0604020202020204" pitchFamily="34" charset="0"/>
        <a:buNone/>
        <a:tabLst/>
        <a:defRPr sz="1600" kern="1200">
          <a:solidFill>
            <a:schemeClr val="tx1"/>
          </a:solidFill>
          <a:latin typeface="Inter" panose="02000503000000020004" pitchFamily="2" charset="0"/>
          <a:ea typeface="Inter" panose="02000503000000020004"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Inter" panose="02000503000000020004" pitchFamily="2" charset="0"/>
          <a:ea typeface="Inter" panose="02000503000000020004"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Inter" panose="02000503000000020004" pitchFamily="2" charset="0"/>
          <a:ea typeface="Inter" panose="02000503000000020004"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8">
          <p15:clr>
            <a:srgbClr val="F26B43"/>
          </p15:clr>
        </p15:guide>
        <p15:guide id="2" pos="480">
          <p15:clr>
            <a:srgbClr val="F26B43"/>
          </p15:clr>
        </p15:guide>
        <p15:guide id="3" orient="horz" pos="3912">
          <p15:clr>
            <a:srgbClr val="F26B43"/>
          </p15:clr>
        </p15:guide>
        <p15:guide id="4" pos="7200">
          <p15:clr>
            <a:srgbClr val="F26B43"/>
          </p15:clr>
        </p15:guide>
        <p15:guide id="5" pos="576">
          <p15:clr>
            <a:srgbClr val="F26B43"/>
          </p15:clr>
        </p15:guide>
        <p15:guide id="6" pos="2160">
          <p15:clr>
            <a:srgbClr val="F26B43"/>
          </p15:clr>
        </p15:guide>
        <p15:guide id="7" pos="2256">
          <p15:clr>
            <a:srgbClr val="F26B43"/>
          </p15:clr>
        </p15:guide>
        <p15:guide id="8" pos="3840">
          <p15:clr>
            <a:srgbClr val="F26B43"/>
          </p15:clr>
        </p15:guide>
        <p15:guide id="9" pos="3936">
          <p15:clr>
            <a:srgbClr val="F26B43"/>
          </p15:clr>
        </p15:guide>
        <p15:guide id="10" pos="5520">
          <p15:clr>
            <a:srgbClr val="F26B43"/>
          </p15:clr>
        </p15:guide>
        <p15:guide id="11" pos="5616">
          <p15:clr>
            <a:srgbClr val="F26B43"/>
          </p15:clr>
        </p15:guide>
        <p15:guide id="12" orient="horz" pos="4152">
          <p15:clr>
            <a:srgbClr val="F26B43"/>
          </p15:clr>
        </p15:guide>
        <p15:guide id="13" orient="horz" pos="2592">
          <p15:clr>
            <a:srgbClr val="F26B43"/>
          </p15:clr>
        </p15:guide>
        <p15:guide id="18" orient="horz" pos="2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www.boozallen.com">
            <a:extLst>
              <a:ext uri="{FF2B5EF4-FFF2-40B4-BE49-F238E27FC236}">
                <a16:creationId xmlns:a16="http://schemas.microsoft.com/office/drawing/2014/main" id="{4C4462CB-AA5F-0A52-229C-70491A0E2DB4}"/>
              </a:ext>
              <a:ext uri="{C183D7F6-B498-43B3-948B-1728B52AA6E4}">
                <adec:decorative xmlns:adec="http://schemas.microsoft.com/office/drawing/2017/decorative" val="1"/>
              </a:ext>
            </a:extLst>
          </p:cNvPr>
          <p:cNvSpPr txBox="1"/>
          <p:nvPr userDrawn="1"/>
        </p:nvSpPr>
        <p:spPr>
          <a:xfrm>
            <a:off x="824476" y="6432790"/>
            <a:ext cx="3848638" cy="230832"/>
          </a:xfrm>
          <a:prstGeom prst="rect">
            <a:avLst/>
          </a:prstGeom>
          <a:noFill/>
        </p:spPr>
        <p:txBody>
          <a:bodyPr wrap="square">
            <a:spAutoFit/>
          </a:bodyPr>
          <a:lstStyle/>
          <a:p>
            <a:pPr algn="l"/>
            <a:r>
              <a:rPr lang="en-US" sz="900" b="1">
                <a:latin typeface="Inter" panose="02000503000000020004" pitchFamily="2" charset="0"/>
                <a:ea typeface="Inter" panose="02000503000000020004" pitchFamily="2" charset="0"/>
              </a:rPr>
              <a:t>boozallen.com</a:t>
            </a:r>
          </a:p>
        </p:txBody>
      </p:sp>
      <p:sp>
        <p:nvSpPr>
          <p:cNvPr id="5" name="Copyright">
            <a:extLst>
              <a:ext uri="{FF2B5EF4-FFF2-40B4-BE49-F238E27FC236}">
                <a16:creationId xmlns:a16="http://schemas.microsoft.com/office/drawing/2014/main" id="{940233D6-6DCD-5347-89EE-E2EC1A77040F}"/>
              </a:ext>
              <a:ext uri="{C183D7F6-B498-43B3-948B-1728B52AA6E4}">
                <adec:decorative xmlns:adec="http://schemas.microsoft.com/office/drawing/2017/decorative" val="1"/>
              </a:ext>
            </a:extLst>
          </p:cNvPr>
          <p:cNvSpPr txBox="1">
            <a:spLocks/>
          </p:cNvSpPr>
          <p:nvPr userDrawn="1"/>
        </p:nvSpPr>
        <p:spPr>
          <a:xfrm>
            <a:off x="8915400" y="6371614"/>
            <a:ext cx="1898650" cy="365125"/>
          </a:xfrm>
          <a:prstGeom prst="rect">
            <a:avLst/>
          </a:prstGeom>
        </p:spPr>
        <p:txBody>
          <a:bodyPr vert="horz" lIns="0" tIns="45720" rIns="0" bIns="45720" rtlCol="0" anchor="ctr"/>
          <a:lstStyle>
            <a:defPPr>
              <a:defRPr lang="en-US"/>
            </a:defPPr>
            <a:lvl1pPr marL="0" algn="l" defTabSz="914400" rtl="0" eaLnBrk="1" latinLnBrk="0" hangingPunct="1">
              <a:defRPr sz="900" kern="1200">
                <a:solidFill>
                  <a:schemeClr val="tx1"/>
                </a:solidFill>
                <a:latin typeface="Inter" panose="02000503000000020004" pitchFamily="2" charset="0"/>
                <a:ea typeface="Inter"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a:solidFill>
                  <a:schemeClr val="tx1"/>
                </a:solidFill>
              </a:rPr>
              <a:t>Copyright © 2025 Booz Allen Hamilton Inc. </a:t>
            </a:r>
          </a:p>
        </p:txBody>
      </p:sp>
      <p:sp>
        <p:nvSpPr>
          <p:cNvPr id="2" name="Title Placeholder 1">
            <a:extLst>
              <a:ext uri="{FF2B5EF4-FFF2-40B4-BE49-F238E27FC236}">
                <a16:creationId xmlns:a16="http://schemas.microsoft.com/office/drawing/2014/main" id="{03B5E3AA-AC33-B316-4929-CB3EA21754C3}"/>
              </a:ext>
            </a:extLst>
          </p:cNvPr>
          <p:cNvSpPr>
            <a:spLocks noGrp="1"/>
          </p:cNvSpPr>
          <p:nvPr>
            <p:ph type="title"/>
          </p:nvPr>
        </p:nvSpPr>
        <p:spPr>
          <a:xfrm>
            <a:off x="917575" y="666717"/>
            <a:ext cx="10524308" cy="825500"/>
          </a:xfrm>
          <a:prstGeom prst="rect">
            <a:avLst/>
          </a:prstGeom>
        </p:spPr>
        <p:txBody>
          <a:bodyPr vert="horz" lIns="0" tIns="45720" rIns="0" bIns="45720" rtlCol="0" anchor="b">
            <a:noAutofit/>
          </a:bodyPr>
          <a:lstStyle/>
          <a:p>
            <a:r>
              <a:rPr lang="en-US" dirty="0"/>
              <a:t>Content slides headlines go here</a:t>
            </a:r>
          </a:p>
        </p:txBody>
      </p:sp>
      <p:sp>
        <p:nvSpPr>
          <p:cNvPr id="11" name="Text Placeholder 10">
            <a:extLst>
              <a:ext uri="{FF2B5EF4-FFF2-40B4-BE49-F238E27FC236}">
                <a16:creationId xmlns:a16="http://schemas.microsoft.com/office/drawing/2014/main" id="{39EE52B2-2A2B-5E17-E7E5-7B22C7C11BC7}"/>
              </a:ext>
            </a:extLst>
          </p:cNvPr>
          <p:cNvSpPr>
            <a:spLocks noGrp="1"/>
          </p:cNvSpPr>
          <p:nvPr>
            <p:ph type="body" idx="1"/>
          </p:nvPr>
        </p:nvSpPr>
        <p:spPr>
          <a:xfrm>
            <a:off x="917574" y="1638300"/>
            <a:ext cx="10512426" cy="4572000"/>
          </a:xfrm>
          <a:prstGeom prst="rect">
            <a:avLst/>
          </a:prstGeom>
        </p:spPr>
        <p:txBody>
          <a:bodyPr vert="horz" lIns="0" tIns="45720" rIns="0" bIns="45720" rtlCol="0">
            <a:noAutofit/>
          </a:bodyPr>
          <a:lstStyle/>
          <a:p>
            <a:pPr lvl="0"/>
            <a:r>
              <a:rPr lang="en-US" dirty="0"/>
              <a:t>Click to insert content. Level 1 is body copy, Inter 12pt regular. </a:t>
            </a:r>
          </a:p>
          <a:p>
            <a:pPr lvl="1"/>
            <a:r>
              <a:rPr lang="en-US" dirty="0"/>
              <a:t>Level 2 is a bulleted list with an arrow.</a:t>
            </a:r>
          </a:p>
          <a:p>
            <a:pPr lvl="2"/>
            <a:r>
              <a:rPr lang="en-US" dirty="0"/>
              <a:t>Level three is a nested bullet.</a:t>
            </a:r>
            <a:br>
              <a:rPr lang="en-US" dirty="0"/>
            </a:br>
            <a:endParaRPr lang="en-US" dirty="0"/>
          </a:p>
          <a:p>
            <a:pPr lvl="3"/>
            <a:r>
              <a:rPr lang="en-US" dirty="0"/>
              <a:t>Level four is an optional subhead</a:t>
            </a:r>
          </a:p>
          <a:p>
            <a:pPr lvl="4"/>
            <a:r>
              <a:rPr lang="en-US" dirty="0"/>
              <a:t>Level five is an optional description intro paragraph</a:t>
            </a:r>
            <a:br>
              <a:rPr lang="en-US" dirty="0"/>
            </a:br>
            <a:endParaRPr lang="en-US" dirty="0"/>
          </a:p>
          <a:p>
            <a:pPr lvl="5"/>
            <a:r>
              <a:rPr lang="en-US" dirty="0"/>
              <a:t>Level 6 is a footnote, caption, or source reference</a:t>
            </a:r>
            <a:br>
              <a:rPr lang="en-US" dirty="0"/>
            </a:br>
            <a:endParaRPr lang="en-US" dirty="0"/>
          </a:p>
          <a:p>
            <a:pPr lvl="6"/>
            <a:r>
              <a:rPr lang="en-US" dirty="0"/>
              <a:t>Level 7 is secondary subhead</a:t>
            </a:r>
          </a:p>
          <a:p>
            <a:pPr lvl="7"/>
            <a:r>
              <a:rPr lang="en-US" dirty="0"/>
              <a:t>Level 8 is a teal highlight</a:t>
            </a:r>
          </a:p>
          <a:p>
            <a:pPr lvl="8"/>
            <a:r>
              <a:rPr lang="en-US" dirty="0"/>
              <a:t>Level 9 is a black highlight with teal text</a:t>
            </a:r>
          </a:p>
          <a:p>
            <a:pPr lvl="3"/>
            <a:endParaRPr lang="en-US" dirty="0"/>
          </a:p>
        </p:txBody>
      </p:sp>
      <p:sp>
        <p:nvSpPr>
          <p:cNvPr id="12" name="Slide Number Placeholder 5">
            <a:extLst>
              <a:ext uri="{FF2B5EF4-FFF2-40B4-BE49-F238E27FC236}">
                <a16:creationId xmlns:a16="http://schemas.microsoft.com/office/drawing/2014/main" id="{7475D39D-E6E0-8D8A-EC59-51E9C75D5281}"/>
              </a:ext>
              <a:ext uri="{C183D7F6-B498-43B3-948B-1728B52AA6E4}">
                <adec:decorative xmlns:adec="http://schemas.microsoft.com/office/drawing/2017/decorative" val="1"/>
              </a:ext>
            </a:extLst>
          </p:cNvPr>
          <p:cNvSpPr txBox="1">
            <a:spLocks/>
          </p:cNvSpPr>
          <p:nvPr userDrawn="1"/>
        </p:nvSpPr>
        <p:spPr>
          <a:xfrm>
            <a:off x="10814050" y="6356350"/>
            <a:ext cx="615950" cy="365125"/>
          </a:xfrm>
          <a:prstGeom prst="rect">
            <a:avLst/>
          </a:prstGeom>
        </p:spPr>
        <p:txBody>
          <a:bodyPr vert="horz" lIns="91440" tIns="45720" rIns="0" bIns="45720" rtlCol="0" anchor="ctr"/>
          <a:lstStyle>
            <a:defPPr>
              <a:defRPr lang="en-US"/>
            </a:defPPr>
            <a:lvl1pPr marL="0" algn="r" defTabSz="914400" rtl="0" eaLnBrk="1" latinLnBrk="0" hangingPunct="1">
              <a:defRPr sz="1200" b="1" kern="1200">
                <a:solidFill>
                  <a:schemeClr val="tx1"/>
                </a:solidFill>
                <a:latin typeface="Inter" panose="02000503000000020004" pitchFamily="2" charset="0"/>
                <a:ea typeface="Inter"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55D200-3847-DF4E-BCBC-B2DCA725C391}" type="slidenum">
              <a:rPr lang="en-US" smtClean="0"/>
              <a:pPr/>
              <a:t>‹#›</a:t>
            </a:fld>
            <a:endParaRPr lang="en-US"/>
          </a:p>
        </p:txBody>
      </p:sp>
      <p:grpSp>
        <p:nvGrpSpPr>
          <p:cNvPr id="4" name="Logo group">
            <a:extLst>
              <a:ext uri="{FF2B5EF4-FFF2-40B4-BE49-F238E27FC236}">
                <a16:creationId xmlns:a16="http://schemas.microsoft.com/office/drawing/2014/main" id="{C13673AF-FA07-2866-61BC-8F10701EF1B7}"/>
              </a:ext>
              <a:ext uri="{C183D7F6-B498-43B3-948B-1728B52AA6E4}">
                <adec:decorative xmlns:adec="http://schemas.microsoft.com/office/drawing/2017/decorative" val="1"/>
              </a:ext>
            </a:extLst>
          </p:cNvPr>
          <p:cNvGrpSpPr/>
          <p:nvPr userDrawn="1"/>
        </p:nvGrpSpPr>
        <p:grpSpPr>
          <a:xfrm>
            <a:off x="0" y="0"/>
            <a:ext cx="760925" cy="647700"/>
            <a:chOff x="0" y="0"/>
            <a:chExt cx="760925" cy="647700"/>
          </a:xfrm>
        </p:grpSpPr>
        <p:sp>
          <p:nvSpPr>
            <p:cNvPr id="9" name="Rectangle">
              <a:extLst>
                <a:ext uri="{FF2B5EF4-FFF2-40B4-BE49-F238E27FC236}">
                  <a16:creationId xmlns:a16="http://schemas.microsoft.com/office/drawing/2014/main" id="{A82ABC0A-DBB6-88B1-ADE6-D34AEC286149}"/>
                </a:ext>
                <a:ext uri="{C183D7F6-B498-43B3-948B-1728B52AA6E4}">
                  <adec:decorative xmlns:adec="http://schemas.microsoft.com/office/drawing/2017/decorative" val="1"/>
                </a:ext>
              </a:extLst>
            </p:cNvPr>
            <p:cNvSpPr/>
            <p:nvPr userDrawn="1"/>
          </p:nvSpPr>
          <p:spPr>
            <a:xfrm>
              <a:off x="0" y="0"/>
              <a:ext cx="760925" cy="6477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Inter" panose="02000503000000020004" pitchFamily="2" charset="0"/>
              </a:endParaRPr>
            </a:p>
          </p:txBody>
        </p:sp>
        <p:pic>
          <p:nvPicPr>
            <p:cNvPr id="13" name="Booz Allen logo">
              <a:extLst>
                <a:ext uri="{FF2B5EF4-FFF2-40B4-BE49-F238E27FC236}">
                  <a16:creationId xmlns:a16="http://schemas.microsoft.com/office/drawing/2014/main" id="{C7FE729D-18AD-6E76-99F1-C81D4E4C51A0}"/>
                </a:ext>
                <a:ext uri="{C183D7F6-B498-43B3-948B-1728B52AA6E4}">
                  <adec:decorative xmlns:adec="http://schemas.microsoft.com/office/drawing/2017/decorative" val="1"/>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109694" y="143133"/>
              <a:ext cx="540328" cy="361435"/>
            </a:xfrm>
            <a:prstGeom prst="rect">
              <a:avLst/>
            </a:prstGeom>
          </p:spPr>
        </p:pic>
      </p:grpSp>
    </p:spTree>
    <p:extLst>
      <p:ext uri="{BB962C8B-B14F-4D97-AF65-F5344CB8AC3E}">
        <p14:creationId xmlns:p14="http://schemas.microsoft.com/office/powerpoint/2010/main" val="378377541"/>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69" r:id="rId3"/>
    <p:sldLayoutId id="2147483656" r:id="rId4"/>
    <p:sldLayoutId id="2147483689" r:id="rId5"/>
    <p:sldLayoutId id="2147483690" r:id="rId6"/>
    <p:sldLayoutId id="2147483691" r:id="rId7"/>
    <p:sldLayoutId id="2147483663" r:id="rId8"/>
    <p:sldLayoutId id="2147483694" r:id="rId9"/>
    <p:sldLayoutId id="2147483695" r:id="rId10"/>
  </p:sldLayoutIdLst>
  <p:txStyles>
    <p:titleStyle>
      <a:lvl1pPr algn="l" defTabSz="914400" rtl="0" eaLnBrk="1" latinLnBrk="0" hangingPunct="1">
        <a:lnSpc>
          <a:spcPct val="90000"/>
        </a:lnSpc>
        <a:spcBef>
          <a:spcPct val="0"/>
        </a:spcBef>
        <a:buNone/>
        <a:defRPr sz="2400" b="1" kern="1200">
          <a:solidFill>
            <a:schemeClr val="tx1"/>
          </a:solidFill>
          <a:latin typeface="Inter" panose="02000503000000020004" pitchFamily="2" charset="0"/>
          <a:ea typeface="Inter" panose="02000503000000020004" pitchFamily="2" charset="0"/>
          <a:cs typeface="+mj-cs"/>
        </a:defRPr>
      </a:lvl1pPr>
    </p:titleStyle>
    <p:bodyStyle>
      <a:lvl1pPr marL="0" indent="0" algn="l" defTabSz="914400" rtl="0" eaLnBrk="1" latinLnBrk="0" hangingPunct="1">
        <a:lnSpc>
          <a:spcPct val="100000"/>
        </a:lnSpc>
        <a:spcBef>
          <a:spcPts val="1000"/>
        </a:spcBef>
        <a:buFontTx/>
        <a:buNone/>
        <a:defRPr sz="1200" b="0" i="0" kern="1200">
          <a:solidFill>
            <a:schemeClr val="tx1"/>
          </a:solidFill>
          <a:latin typeface="Inter" panose="02000503000000020004" pitchFamily="2" charset="0"/>
          <a:ea typeface="Inter" panose="02000503000000020004" pitchFamily="2" charset="0"/>
          <a:cs typeface="+mn-cs"/>
        </a:defRPr>
      </a:lvl1pPr>
      <a:lvl2pPr marL="171450" indent="-171450" algn="l" defTabSz="914400" rtl="0" eaLnBrk="1" latinLnBrk="0" hangingPunct="1">
        <a:lnSpc>
          <a:spcPct val="100000"/>
        </a:lnSpc>
        <a:spcBef>
          <a:spcPts val="0"/>
        </a:spcBef>
        <a:buClr>
          <a:schemeClr val="accent5"/>
        </a:buClr>
        <a:buSzPct val="110000"/>
        <a:buFont typeface="Wingdings 3" pitchFamily="2" charset="2"/>
        <a:buChar char=""/>
        <a:tabLst/>
        <a:defRPr sz="1200" b="0" i="0" kern="1200">
          <a:solidFill>
            <a:schemeClr val="tx1"/>
          </a:solidFill>
          <a:latin typeface="Inter" panose="02000503000000020004" pitchFamily="2" charset="0"/>
          <a:ea typeface="Inter" panose="02000503000000020004" pitchFamily="2" charset="0"/>
          <a:cs typeface="+mn-cs"/>
        </a:defRPr>
      </a:lvl2pPr>
      <a:lvl3pPr marL="354330" indent="-171450" algn="l" defTabSz="914400" rtl="0" eaLnBrk="1" latinLnBrk="0" hangingPunct="1">
        <a:lnSpc>
          <a:spcPct val="100000"/>
        </a:lnSpc>
        <a:spcBef>
          <a:spcPts val="0"/>
        </a:spcBef>
        <a:buFont typeface="Arial" panose="020B0604020202020204" pitchFamily="34" charset="0"/>
        <a:buChar char="•"/>
        <a:tabLst/>
        <a:defRPr sz="1200" b="0" i="0" kern="1200">
          <a:solidFill>
            <a:schemeClr val="tx1"/>
          </a:solidFill>
          <a:latin typeface="Inter" panose="02000503000000020004" pitchFamily="2" charset="0"/>
          <a:ea typeface="Inter" panose="02000503000000020004" pitchFamily="2" charset="0"/>
          <a:cs typeface="+mn-cs"/>
        </a:defRPr>
      </a:lvl3pPr>
      <a:lvl4pPr marL="0" indent="0" algn="l" defTabSz="914400" rtl="0" eaLnBrk="1" latinLnBrk="0" hangingPunct="1">
        <a:lnSpc>
          <a:spcPct val="100000"/>
        </a:lnSpc>
        <a:spcBef>
          <a:spcPts val="500"/>
        </a:spcBef>
        <a:buFontTx/>
        <a:buNone/>
        <a:defRPr sz="1400" b="1" kern="1200" cap="all" baseline="0">
          <a:solidFill>
            <a:schemeClr val="accent5"/>
          </a:solidFill>
          <a:latin typeface="Inter" panose="02000503000000020004" pitchFamily="2" charset="0"/>
          <a:ea typeface="Inter" panose="02000503000000020004" pitchFamily="2" charset="0"/>
          <a:cs typeface="+mn-cs"/>
        </a:defRPr>
      </a:lvl4pPr>
      <a:lvl5pPr marL="0" marR="0" indent="0" algn="l" defTabSz="914400" rtl="0" eaLnBrk="1" fontAlgn="auto" latinLnBrk="0" hangingPunct="1">
        <a:lnSpc>
          <a:spcPct val="100000"/>
        </a:lnSpc>
        <a:spcBef>
          <a:spcPts val="400"/>
        </a:spcBef>
        <a:spcAft>
          <a:spcPts val="0"/>
        </a:spcAft>
        <a:buClrTx/>
        <a:buSzTx/>
        <a:buFontTx/>
        <a:buNone/>
        <a:tabLst/>
        <a:defRPr sz="1400" i="1" kern="1200">
          <a:solidFill>
            <a:schemeClr val="tx1"/>
          </a:solidFill>
          <a:latin typeface="Inter" panose="02000503000000020004" pitchFamily="2" charset="0"/>
          <a:ea typeface="Inter" panose="02000503000000020004" pitchFamily="2" charset="0"/>
          <a:cs typeface="+mn-cs"/>
        </a:defRPr>
      </a:lvl5pPr>
      <a:lvl6pPr marL="0" indent="0" algn="l" defTabSz="914400" rtl="0" eaLnBrk="1" latinLnBrk="0" hangingPunct="1">
        <a:lnSpc>
          <a:spcPct val="100000"/>
        </a:lnSpc>
        <a:spcBef>
          <a:spcPts val="0"/>
        </a:spcBef>
        <a:buFontTx/>
        <a:buNone/>
        <a:defRPr sz="1000" i="1" kern="1200">
          <a:solidFill>
            <a:schemeClr val="tx1"/>
          </a:solidFill>
          <a:latin typeface="Inter" panose="02000503000000020004" pitchFamily="2" charset="0"/>
          <a:ea typeface="Inter" panose="02000503000000020004" pitchFamily="2" charset="0"/>
          <a:cs typeface="+mn-cs"/>
        </a:defRPr>
      </a:lvl6pPr>
      <a:lvl7pPr marL="0" indent="0" algn="l" defTabSz="914400" rtl="0" eaLnBrk="1" latinLnBrk="0" hangingPunct="1">
        <a:lnSpc>
          <a:spcPct val="100000"/>
        </a:lnSpc>
        <a:spcBef>
          <a:spcPts val="0"/>
        </a:spcBef>
        <a:buFontTx/>
        <a:buNone/>
        <a:defRPr sz="1200" b="1" kern="1200">
          <a:solidFill>
            <a:schemeClr val="tx1"/>
          </a:solidFill>
          <a:latin typeface="Inter" panose="02000503000000020004" pitchFamily="2" charset="0"/>
          <a:ea typeface="Inter" panose="02000503000000020004" pitchFamily="2" charset="0"/>
          <a:cs typeface="+mn-cs"/>
        </a:defRPr>
      </a:lvl7pPr>
      <a:lvl8pPr marL="0" indent="0" algn="l" defTabSz="914400" rtl="0" eaLnBrk="1" latinLnBrk="0" hangingPunct="1">
        <a:lnSpc>
          <a:spcPct val="100000"/>
        </a:lnSpc>
        <a:spcBef>
          <a:spcPts val="600"/>
        </a:spcBef>
        <a:spcAft>
          <a:spcPts val="600"/>
        </a:spcAft>
        <a:buFontTx/>
        <a:buNone/>
        <a:defRPr sz="1200" kern="1200">
          <a:solidFill>
            <a:schemeClr val="tx1"/>
          </a:solidFill>
          <a:highlight>
            <a:srgbClr val="23D2D7"/>
          </a:highlight>
          <a:latin typeface="Inter" panose="02000503000000020004" pitchFamily="2" charset="0"/>
          <a:ea typeface="Inter" panose="02000503000000020004" pitchFamily="2" charset="0"/>
          <a:cs typeface="+mn-cs"/>
        </a:defRPr>
      </a:lvl8pPr>
      <a:lvl9pPr marL="0" indent="0" algn="l" defTabSz="914400" rtl="0" eaLnBrk="1" latinLnBrk="0" hangingPunct="1">
        <a:lnSpc>
          <a:spcPct val="100000"/>
        </a:lnSpc>
        <a:spcBef>
          <a:spcPts val="600"/>
        </a:spcBef>
        <a:spcAft>
          <a:spcPts val="600"/>
        </a:spcAft>
        <a:buFontTx/>
        <a:buNone/>
        <a:defRPr sz="1200" kern="1200">
          <a:solidFill>
            <a:schemeClr val="accent1"/>
          </a:solidFill>
          <a:highlight>
            <a:srgbClr val="000000"/>
          </a:highlight>
          <a:latin typeface="Inter" panose="02000503000000020004" pitchFamily="2" charset="0"/>
          <a:ea typeface="Inter" panose="02000503000000020004" pitchFamily="2" charset="0"/>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8" userDrawn="1">
          <p15:clr>
            <a:srgbClr val="F26B43"/>
          </p15:clr>
        </p15:guide>
        <p15:guide id="2" pos="480" userDrawn="1">
          <p15:clr>
            <a:srgbClr val="F26B43"/>
          </p15:clr>
        </p15:guide>
        <p15:guide id="3" orient="horz" pos="3912" userDrawn="1">
          <p15:clr>
            <a:srgbClr val="F26B43"/>
          </p15:clr>
        </p15:guide>
        <p15:guide id="4" pos="7200" userDrawn="1">
          <p15:clr>
            <a:srgbClr val="F26B43"/>
          </p15:clr>
        </p15:guide>
        <p15:guide id="5" pos="576" userDrawn="1">
          <p15:clr>
            <a:srgbClr val="F26B43"/>
          </p15:clr>
        </p15:guide>
        <p15:guide id="6" pos="2160" userDrawn="1">
          <p15:clr>
            <a:srgbClr val="F26B43"/>
          </p15:clr>
        </p15:guide>
        <p15:guide id="7" pos="2256" userDrawn="1">
          <p15:clr>
            <a:srgbClr val="F26B43"/>
          </p15:clr>
        </p15:guide>
        <p15:guide id="8" pos="3840" userDrawn="1">
          <p15:clr>
            <a:srgbClr val="F26B43"/>
          </p15:clr>
        </p15:guide>
        <p15:guide id="9" pos="3936" userDrawn="1">
          <p15:clr>
            <a:srgbClr val="F26B43"/>
          </p15:clr>
        </p15:guide>
        <p15:guide id="10" pos="5520" userDrawn="1">
          <p15:clr>
            <a:srgbClr val="F26B43"/>
          </p15:clr>
        </p15:guide>
        <p15:guide id="11" pos="5616" userDrawn="1">
          <p15:clr>
            <a:srgbClr val="F26B43"/>
          </p15:clr>
        </p15:guide>
        <p15:guide id="12" orient="horz" pos="4152" userDrawn="1">
          <p15:clr>
            <a:srgbClr val="F26B43"/>
          </p15:clr>
        </p15:guide>
        <p15:guide id="13" orient="horz" pos="864" userDrawn="1">
          <p15:clr>
            <a:srgbClr val="F26B43"/>
          </p15:clr>
        </p15:guide>
        <p15:guide id="14" orient="horz" pos="103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www.boozallen.com">
            <a:extLst>
              <a:ext uri="{FF2B5EF4-FFF2-40B4-BE49-F238E27FC236}">
                <a16:creationId xmlns:a16="http://schemas.microsoft.com/office/drawing/2014/main" id="{ED4CD189-32D4-68F2-7EBC-2C8B150AB7BB}"/>
              </a:ext>
              <a:ext uri="{C183D7F6-B498-43B3-948B-1728B52AA6E4}">
                <adec:decorative xmlns:adec="http://schemas.microsoft.com/office/drawing/2017/decorative" val="1"/>
              </a:ext>
            </a:extLst>
          </p:cNvPr>
          <p:cNvSpPr txBox="1"/>
          <p:nvPr userDrawn="1"/>
        </p:nvSpPr>
        <p:spPr>
          <a:xfrm>
            <a:off x="824476" y="6432790"/>
            <a:ext cx="3848638" cy="230832"/>
          </a:xfrm>
          <a:prstGeom prst="rect">
            <a:avLst/>
          </a:prstGeom>
          <a:noFill/>
        </p:spPr>
        <p:txBody>
          <a:bodyPr wrap="square">
            <a:spAutoFit/>
          </a:bodyPr>
          <a:lstStyle/>
          <a:p>
            <a:pPr algn="l"/>
            <a:r>
              <a:rPr lang="en-US" sz="900" b="1">
                <a:latin typeface="Inter" panose="02000503000000020004" pitchFamily="2" charset="0"/>
                <a:ea typeface="Inter" panose="02000503000000020004" pitchFamily="2" charset="0"/>
              </a:rPr>
              <a:t>boozallen.com</a:t>
            </a:r>
          </a:p>
        </p:txBody>
      </p:sp>
      <p:sp>
        <p:nvSpPr>
          <p:cNvPr id="6" name="Copyright">
            <a:extLst>
              <a:ext uri="{FF2B5EF4-FFF2-40B4-BE49-F238E27FC236}">
                <a16:creationId xmlns:a16="http://schemas.microsoft.com/office/drawing/2014/main" id="{DE2E5DE8-E785-77A5-42AD-2B15DE11F06F}"/>
              </a:ext>
              <a:ext uri="{C183D7F6-B498-43B3-948B-1728B52AA6E4}">
                <adec:decorative xmlns:adec="http://schemas.microsoft.com/office/drawing/2017/decorative" val="1"/>
              </a:ext>
            </a:extLst>
          </p:cNvPr>
          <p:cNvSpPr txBox="1">
            <a:spLocks/>
          </p:cNvSpPr>
          <p:nvPr userDrawn="1"/>
        </p:nvSpPr>
        <p:spPr>
          <a:xfrm>
            <a:off x="8915400" y="6371614"/>
            <a:ext cx="1898650" cy="365125"/>
          </a:xfrm>
          <a:prstGeom prst="rect">
            <a:avLst/>
          </a:prstGeom>
        </p:spPr>
        <p:txBody>
          <a:bodyPr vert="horz" lIns="0" tIns="45720" rIns="0" bIns="45720" rtlCol="0" anchor="ctr"/>
          <a:lstStyle>
            <a:defPPr>
              <a:defRPr lang="en-US"/>
            </a:defPPr>
            <a:lvl1pPr marL="0" algn="l" defTabSz="914400" rtl="0" eaLnBrk="1" latinLnBrk="0" hangingPunct="1">
              <a:defRPr sz="900" kern="1200">
                <a:solidFill>
                  <a:schemeClr val="tx1"/>
                </a:solidFill>
                <a:latin typeface="Inter" panose="02000503000000020004" pitchFamily="2" charset="0"/>
                <a:ea typeface="Inter"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a:solidFill>
                  <a:schemeClr val="tx1"/>
                </a:solidFill>
              </a:rPr>
              <a:t>Copyright © 2025 Booz Allen Hamilton Inc. </a:t>
            </a:r>
          </a:p>
        </p:txBody>
      </p:sp>
      <p:sp>
        <p:nvSpPr>
          <p:cNvPr id="2" name="Title Placeholder 1">
            <a:extLst>
              <a:ext uri="{FF2B5EF4-FFF2-40B4-BE49-F238E27FC236}">
                <a16:creationId xmlns:a16="http://schemas.microsoft.com/office/drawing/2014/main" id="{03B5E3AA-AC33-B316-4929-CB3EA21754C3}"/>
              </a:ext>
            </a:extLst>
          </p:cNvPr>
          <p:cNvSpPr>
            <a:spLocks noGrp="1"/>
          </p:cNvSpPr>
          <p:nvPr>
            <p:ph type="title"/>
          </p:nvPr>
        </p:nvSpPr>
        <p:spPr>
          <a:xfrm>
            <a:off x="914400" y="1606463"/>
            <a:ext cx="5181600" cy="1754916"/>
          </a:xfrm>
          <a:prstGeom prst="rect">
            <a:avLst/>
          </a:prstGeom>
        </p:spPr>
        <p:txBody>
          <a:bodyPr vert="horz" lIns="0" tIns="0" rIns="0" bIns="0" rtlCol="0" anchor="t">
            <a:noAutofit/>
          </a:bodyPr>
          <a:lstStyle/>
          <a:p>
            <a:r>
              <a:rPr lang="en-US" dirty="0"/>
              <a:t>Summary Slides</a:t>
            </a:r>
          </a:p>
        </p:txBody>
      </p:sp>
      <p:grpSp>
        <p:nvGrpSpPr>
          <p:cNvPr id="3" name="Logo Group">
            <a:extLst>
              <a:ext uri="{FF2B5EF4-FFF2-40B4-BE49-F238E27FC236}">
                <a16:creationId xmlns:a16="http://schemas.microsoft.com/office/drawing/2014/main" id="{787FB008-454C-5ACF-AC3C-724FB85C9EE9}"/>
              </a:ext>
              <a:ext uri="{C183D7F6-B498-43B3-948B-1728B52AA6E4}">
                <adec:decorative xmlns:adec="http://schemas.microsoft.com/office/drawing/2017/decorative" val="1"/>
              </a:ext>
            </a:extLst>
          </p:cNvPr>
          <p:cNvGrpSpPr/>
          <p:nvPr userDrawn="1"/>
        </p:nvGrpSpPr>
        <p:grpSpPr>
          <a:xfrm>
            <a:off x="0" y="0"/>
            <a:ext cx="760925" cy="647700"/>
            <a:chOff x="0" y="0"/>
            <a:chExt cx="760925" cy="647700"/>
          </a:xfrm>
        </p:grpSpPr>
        <p:sp>
          <p:nvSpPr>
            <p:cNvPr id="7" name="Rectangle">
              <a:extLst>
                <a:ext uri="{FF2B5EF4-FFF2-40B4-BE49-F238E27FC236}">
                  <a16:creationId xmlns:a16="http://schemas.microsoft.com/office/drawing/2014/main" id="{0FA4473B-CCFD-7970-25E1-966B109AE6C0}"/>
                </a:ext>
                <a:ext uri="{C183D7F6-B498-43B3-948B-1728B52AA6E4}">
                  <adec:decorative xmlns:adec="http://schemas.microsoft.com/office/drawing/2017/decorative" val="1"/>
                </a:ext>
              </a:extLst>
            </p:cNvPr>
            <p:cNvSpPr/>
            <p:nvPr userDrawn="1"/>
          </p:nvSpPr>
          <p:spPr>
            <a:xfrm>
              <a:off x="0" y="0"/>
              <a:ext cx="760925" cy="6477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Inter" panose="02000503000000020004" pitchFamily="2" charset="0"/>
              </a:endParaRPr>
            </a:p>
          </p:txBody>
        </p:sp>
        <p:pic>
          <p:nvPicPr>
            <p:cNvPr id="10" name="Booz Allen logo">
              <a:extLst>
                <a:ext uri="{FF2B5EF4-FFF2-40B4-BE49-F238E27FC236}">
                  <a16:creationId xmlns:a16="http://schemas.microsoft.com/office/drawing/2014/main" id="{A462D0F1-B9F2-212F-9BF8-D2538E6556F9}"/>
                </a:ext>
                <a:ext uri="{C183D7F6-B498-43B3-948B-1728B52AA6E4}">
                  <adec:decorative xmlns:adec="http://schemas.microsoft.com/office/drawing/2017/decorative" val="1"/>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109694" y="143133"/>
              <a:ext cx="540328" cy="361435"/>
            </a:xfrm>
            <a:prstGeom prst="rect">
              <a:avLst/>
            </a:prstGeom>
          </p:spPr>
        </p:pic>
      </p:grpSp>
      <p:sp>
        <p:nvSpPr>
          <p:cNvPr id="5" name="Slide Number Placeholder 5">
            <a:extLst>
              <a:ext uri="{FF2B5EF4-FFF2-40B4-BE49-F238E27FC236}">
                <a16:creationId xmlns:a16="http://schemas.microsoft.com/office/drawing/2014/main" id="{67E322F7-60B9-104F-F45F-E7868CCED4C7}"/>
              </a:ext>
            </a:extLst>
          </p:cNvPr>
          <p:cNvSpPr txBox="1">
            <a:spLocks/>
          </p:cNvSpPr>
          <p:nvPr userDrawn="1"/>
        </p:nvSpPr>
        <p:spPr>
          <a:xfrm>
            <a:off x="10814050" y="6356350"/>
            <a:ext cx="615950" cy="365125"/>
          </a:xfrm>
          <a:prstGeom prst="rect">
            <a:avLst/>
          </a:prstGeom>
        </p:spPr>
        <p:txBody>
          <a:bodyPr vert="horz" lIns="91440" tIns="45720" rIns="0" bIns="45720" rtlCol="0" anchor="ctr"/>
          <a:lstStyle>
            <a:defPPr>
              <a:defRPr lang="en-US"/>
            </a:defPPr>
            <a:lvl1pPr marL="0" algn="r" defTabSz="914400" rtl="0" eaLnBrk="1" latinLnBrk="0" hangingPunct="1">
              <a:defRPr sz="1200" b="1" kern="1200">
                <a:solidFill>
                  <a:schemeClr val="tx1"/>
                </a:solidFill>
                <a:latin typeface="Inter" panose="02000503000000020004" pitchFamily="2" charset="0"/>
                <a:ea typeface="Inter"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55D200-3847-DF4E-BCBC-B2DCA725C391}" type="slidenum">
              <a:rPr lang="en-US" smtClean="0"/>
              <a:pPr/>
              <a:t>‹#›</a:t>
            </a:fld>
            <a:endParaRPr lang="en-US"/>
          </a:p>
        </p:txBody>
      </p:sp>
    </p:spTree>
    <p:extLst>
      <p:ext uri="{BB962C8B-B14F-4D97-AF65-F5344CB8AC3E}">
        <p14:creationId xmlns:p14="http://schemas.microsoft.com/office/powerpoint/2010/main" val="643324680"/>
      </p:ext>
    </p:extLst>
  </p:cSld>
  <p:clrMap bg1="lt1" tx1="dk1" bg2="lt2" tx2="dk2" accent1="accent1" accent2="accent2" accent3="accent3" accent4="accent4" accent5="accent5" accent6="accent6" hlink="hlink" folHlink="folHlink"/>
  <p:sldLayoutIdLst>
    <p:sldLayoutId id="2147483665" r:id="rId1"/>
    <p:sldLayoutId id="2147483667" r:id="rId2"/>
    <p:sldLayoutId id="2147483692" r:id="rId3"/>
    <p:sldLayoutId id="2147483668" r:id="rId4"/>
    <p:sldLayoutId id="2147483693" r:id="rId5"/>
  </p:sldLayoutIdLst>
  <p:txStyles>
    <p:titleStyle>
      <a:lvl1pPr algn="l" defTabSz="914400" rtl="0" eaLnBrk="1" latinLnBrk="0" hangingPunct="1">
        <a:lnSpc>
          <a:spcPct val="90000"/>
        </a:lnSpc>
        <a:spcBef>
          <a:spcPct val="0"/>
        </a:spcBef>
        <a:buNone/>
        <a:defRPr sz="5600" b="1" kern="1200">
          <a:solidFill>
            <a:schemeClr val="tx1"/>
          </a:solidFill>
          <a:latin typeface="Inter" panose="02000503000000020004" pitchFamily="2" charset="0"/>
          <a:ea typeface="Inter" panose="02000503000000020004"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Inter" panose="02000503000000020004" pitchFamily="2" charset="0"/>
          <a:ea typeface="Inter" panose="02000503000000020004" pitchFamily="2" charset="0"/>
          <a:cs typeface="+mn-cs"/>
        </a:defRPr>
      </a:lvl1pPr>
      <a:lvl2pPr marL="466725" indent="-203200" algn="l" defTabSz="914400" rtl="0" eaLnBrk="1" latinLnBrk="0" hangingPunct="1">
        <a:lnSpc>
          <a:spcPct val="90000"/>
        </a:lnSpc>
        <a:spcBef>
          <a:spcPts val="500"/>
        </a:spcBef>
        <a:buFont typeface="Courier New" panose="02070309020205020404" pitchFamily="49" charset="0"/>
        <a:buChar char="o"/>
        <a:tabLst/>
        <a:defRPr sz="1200" kern="1200">
          <a:solidFill>
            <a:schemeClr val="tx1"/>
          </a:solidFill>
          <a:latin typeface="Inter" panose="02000503000000020004" pitchFamily="2" charset="0"/>
          <a:ea typeface="Inter" panose="02000503000000020004" pitchFamily="2" charset="0"/>
          <a:cs typeface="+mn-cs"/>
        </a:defRPr>
      </a:lvl2pPr>
      <a:lvl3pPr marL="690563" indent="-203200" algn="l" defTabSz="914400" rtl="0" eaLnBrk="1" latinLnBrk="0" hangingPunct="1">
        <a:lnSpc>
          <a:spcPct val="90000"/>
        </a:lnSpc>
        <a:spcBef>
          <a:spcPts val="500"/>
        </a:spcBef>
        <a:buFont typeface="System Font Regular"/>
        <a:buChar char="—"/>
        <a:tabLst/>
        <a:defRPr sz="1100" kern="1200">
          <a:solidFill>
            <a:schemeClr val="tx1"/>
          </a:solidFill>
          <a:latin typeface="Inter" panose="02000503000000020004" pitchFamily="2" charset="0"/>
          <a:ea typeface="Inter" panose="02000503000000020004"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Inter" panose="02000503000000020004" pitchFamily="2" charset="0"/>
          <a:ea typeface="Inter" panose="02000503000000020004"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Inter" panose="02000503000000020004" pitchFamily="2" charset="0"/>
          <a:ea typeface="Inter" panose="02000503000000020004"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8" userDrawn="1">
          <p15:clr>
            <a:srgbClr val="F26B43"/>
          </p15:clr>
        </p15:guide>
        <p15:guide id="2" pos="480" userDrawn="1">
          <p15:clr>
            <a:srgbClr val="F26B43"/>
          </p15:clr>
        </p15:guide>
        <p15:guide id="3" orient="horz" pos="3912" userDrawn="1">
          <p15:clr>
            <a:srgbClr val="F26B43"/>
          </p15:clr>
        </p15:guide>
        <p15:guide id="4" pos="7200" userDrawn="1">
          <p15:clr>
            <a:srgbClr val="F26B43"/>
          </p15:clr>
        </p15:guide>
        <p15:guide id="5" pos="576" userDrawn="1">
          <p15:clr>
            <a:srgbClr val="F26B43"/>
          </p15:clr>
        </p15:guide>
        <p15:guide id="6" pos="2160" userDrawn="1">
          <p15:clr>
            <a:srgbClr val="F26B43"/>
          </p15:clr>
        </p15:guide>
        <p15:guide id="7" pos="2256" userDrawn="1">
          <p15:clr>
            <a:srgbClr val="F26B43"/>
          </p15:clr>
        </p15:guide>
        <p15:guide id="8" pos="3840" userDrawn="1">
          <p15:clr>
            <a:srgbClr val="F26B43"/>
          </p15:clr>
        </p15:guide>
        <p15:guide id="10" pos="5520" userDrawn="1">
          <p15:clr>
            <a:srgbClr val="F26B43"/>
          </p15:clr>
        </p15:guide>
        <p15:guide id="11" pos="5616" userDrawn="1">
          <p15:clr>
            <a:srgbClr val="F26B43"/>
          </p15:clr>
        </p15:guide>
        <p15:guide id="12" orient="horz" pos="4152" userDrawn="1">
          <p15:clr>
            <a:srgbClr val="F26B43"/>
          </p15:clr>
        </p15:guide>
        <p15:guide id="13" orient="horz" pos="864" userDrawn="1">
          <p15:clr>
            <a:srgbClr val="F26B43"/>
          </p15:clr>
        </p15:guide>
        <p15:guide id="14" orient="horz" pos="1008" userDrawn="1">
          <p15:clr>
            <a:srgbClr val="F26B43"/>
          </p15:clr>
        </p15:guide>
        <p15:guide id="15" pos="394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www.boozallen.com">
            <a:extLst>
              <a:ext uri="{FF2B5EF4-FFF2-40B4-BE49-F238E27FC236}">
                <a16:creationId xmlns:a16="http://schemas.microsoft.com/office/drawing/2014/main" id="{C62A95CE-07D8-2A78-3CC2-7D83FCABBC56}"/>
              </a:ext>
              <a:ext uri="{C183D7F6-B498-43B3-948B-1728B52AA6E4}">
                <adec:decorative xmlns:adec="http://schemas.microsoft.com/office/drawing/2017/decorative" val="1"/>
              </a:ext>
            </a:extLst>
          </p:cNvPr>
          <p:cNvSpPr txBox="1"/>
          <p:nvPr userDrawn="1"/>
        </p:nvSpPr>
        <p:spPr>
          <a:xfrm>
            <a:off x="824476" y="6432790"/>
            <a:ext cx="3848638" cy="230832"/>
          </a:xfrm>
          <a:prstGeom prst="rect">
            <a:avLst/>
          </a:prstGeom>
          <a:noFill/>
        </p:spPr>
        <p:txBody>
          <a:bodyPr wrap="square">
            <a:spAutoFit/>
          </a:bodyPr>
          <a:lstStyle/>
          <a:p>
            <a:pPr algn="l"/>
            <a:r>
              <a:rPr lang="en-US" sz="900" b="1">
                <a:latin typeface="Inter" panose="02000503000000020004" pitchFamily="2" charset="0"/>
                <a:ea typeface="Inter" panose="02000503000000020004" pitchFamily="2" charset="0"/>
              </a:rPr>
              <a:t>boozallen.com</a:t>
            </a:r>
          </a:p>
        </p:txBody>
      </p:sp>
      <p:sp>
        <p:nvSpPr>
          <p:cNvPr id="10" name="Copyright">
            <a:extLst>
              <a:ext uri="{FF2B5EF4-FFF2-40B4-BE49-F238E27FC236}">
                <a16:creationId xmlns:a16="http://schemas.microsoft.com/office/drawing/2014/main" id="{E4BD5270-6737-16D7-7E7A-D21F77F64F07}"/>
              </a:ext>
              <a:ext uri="{C183D7F6-B498-43B3-948B-1728B52AA6E4}">
                <adec:decorative xmlns:adec="http://schemas.microsoft.com/office/drawing/2017/decorative" val="1"/>
              </a:ext>
            </a:extLst>
          </p:cNvPr>
          <p:cNvSpPr txBox="1">
            <a:spLocks/>
          </p:cNvSpPr>
          <p:nvPr userDrawn="1"/>
        </p:nvSpPr>
        <p:spPr>
          <a:xfrm>
            <a:off x="8915400" y="6371614"/>
            <a:ext cx="1898650" cy="365125"/>
          </a:xfrm>
          <a:prstGeom prst="rect">
            <a:avLst/>
          </a:prstGeom>
        </p:spPr>
        <p:txBody>
          <a:bodyPr vert="horz" lIns="0" tIns="45720" rIns="0" bIns="45720" rtlCol="0" anchor="ctr"/>
          <a:lstStyle>
            <a:defPPr>
              <a:defRPr lang="en-US"/>
            </a:defPPr>
            <a:lvl1pPr marL="0" algn="l" defTabSz="914400" rtl="0" eaLnBrk="1" latinLnBrk="0" hangingPunct="1">
              <a:defRPr sz="900" kern="1200">
                <a:solidFill>
                  <a:schemeClr val="tx1"/>
                </a:solidFill>
                <a:latin typeface="Inter" panose="02000503000000020004" pitchFamily="2" charset="0"/>
                <a:ea typeface="Inter"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a:solidFill>
                  <a:schemeClr val="tx1"/>
                </a:solidFill>
              </a:rPr>
              <a:t>Copyright © 2025 Booz Allen Hamilton Inc. </a:t>
            </a:r>
          </a:p>
        </p:txBody>
      </p:sp>
      <p:sp>
        <p:nvSpPr>
          <p:cNvPr id="11" name="Text Placeholder 2">
            <a:extLst>
              <a:ext uri="{FF2B5EF4-FFF2-40B4-BE49-F238E27FC236}">
                <a16:creationId xmlns:a16="http://schemas.microsoft.com/office/drawing/2014/main" id="{F209D091-B718-757E-E234-AD2C4FB2ED56}"/>
              </a:ext>
            </a:extLst>
          </p:cNvPr>
          <p:cNvSpPr>
            <a:spLocks noGrp="1"/>
          </p:cNvSpPr>
          <p:nvPr>
            <p:ph type="body" idx="1"/>
          </p:nvPr>
        </p:nvSpPr>
        <p:spPr>
          <a:xfrm>
            <a:off x="914400" y="4355309"/>
            <a:ext cx="10524308" cy="673101"/>
          </a:xfrm>
          <a:prstGeom prst="rect">
            <a:avLst/>
          </a:prstGeom>
        </p:spPr>
        <p:txBody>
          <a:bodyPr vert="horz" lIns="0" tIns="45720" rIns="0" bIns="45720" rtlCol="0">
            <a:noAutofit/>
          </a:bodyPr>
          <a:lstStyle/>
          <a:p>
            <a:pPr lvl="0"/>
            <a:r>
              <a:rPr lang="en-US" dirty="0"/>
              <a:t>Optional subhead here</a:t>
            </a:r>
          </a:p>
        </p:txBody>
      </p:sp>
      <p:sp>
        <p:nvSpPr>
          <p:cNvPr id="2" name="Title Placeholder 1">
            <a:extLst>
              <a:ext uri="{FF2B5EF4-FFF2-40B4-BE49-F238E27FC236}">
                <a16:creationId xmlns:a16="http://schemas.microsoft.com/office/drawing/2014/main" id="{03B5E3AA-AC33-B316-4929-CB3EA21754C3}"/>
              </a:ext>
            </a:extLst>
          </p:cNvPr>
          <p:cNvSpPr>
            <a:spLocks noGrp="1"/>
          </p:cNvSpPr>
          <p:nvPr>
            <p:ph type="title"/>
          </p:nvPr>
        </p:nvSpPr>
        <p:spPr>
          <a:xfrm>
            <a:off x="914400" y="3515580"/>
            <a:ext cx="10533356" cy="825500"/>
          </a:xfrm>
          <a:prstGeom prst="rect">
            <a:avLst/>
          </a:prstGeom>
        </p:spPr>
        <p:txBody>
          <a:bodyPr vert="horz" lIns="0" tIns="45720" rIns="0" bIns="45720" rtlCol="0" anchor="b">
            <a:noAutofit/>
          </a:bodyPr>
          <a:lstStyle/>
          <a:p>
            <a:r>
              <a:rPr lang="en-US" dirty="0"/>
              <a:t>Section Divider Slides</a:t>
            </a:r>
          </a:p>
        </p:txBody>
      </p:sp>
      <p:grpSp>
        <p:nvGrpSpPr>
          <p:cNvPr id="7" name="Logo group">
            <a:extLst>
              <a:ext uri="{FF2B5EF4-FFF2-40B4-BE49-F238E27FC236}">
                <a16:creationId xmlns:a16="http://schemas.microsoft.com/office/drawing/2014/main" id="{4C076826-E779-AF8E-B02D-29A122091E39}"/>
              </a:ext>
              <a:ext uri="{C183D7F6-B498-43B3-948B-1728B52AA6E4}">
                <adec:decorative xmlns:adec="http://schemas.microsoft.com/office/drawing/2017/decorative" val="1"/>
              </a:ext>
            </a:extLst>
          </p:cNvPr>
          <p:cNvGrpSpPr/>
          <p:nvPr userDrawn="1"/>
        </p:nvGrpSpPr>
        <p:grpSpPr>
          <a:xfrm>
            <a:off x="0" y="0"/>
            <a:ext cx="760925" cy="647700"/>
            <a:chOff x="0" y="0"/>
            <a:chExt cx="760925" cy="647700"/>
          </a:xfrm>
        </p:grpSpPr>
        <p:sp>
          <p:nvSpPr>
            <p:cNvPr id="3" name="Rectangle">
              <a:extLst>
                <a:ext uri="{FF2B5EF4-FFF2-40B4-BE49-F238E27FC236}">
                  <a16:creationId xmlns:a16="http://schemas.microsoft.com/office/drawing/2014/main" id="{C016E402-F6EC-A666-3C4A-4592DC862741}"/>
                </a:ext>
                <a:ext uri="{C183D7F6-B498-43B3-948B-1728B52AA6E4}">
                  <adec:decorative xmlns:adec="http://schemas.microsoft.com/office/drawing/2017/decorative" val="1"/>
                </a:ext>
              </a:extLst>
            </p:cNvPr>
            <p:cNvSpPr/>
            <p:nvPr userDrawn="1"/>
          </p:nvSpPr>
          <p:spPr>
            <a:xfrm>
              <a:off x="0" y="0"/>
              <a:ext cx="760925" cy="6477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Inter" panose="02000503000000020004" pitchFamily="2" charset="0"/>
              </a:endParaRPr>
            </a:p>
          </p:txBody>
        </p:sp>
        <p:pic>
          <p:nvPicPr>
            <p:cNvPr id="4" name="Booz Allen logo">
              <a:extLst>
                <a:ext uri="{FF2B5EF4-FFF2-40B4-BE49-F238E27FC236}">
                  <a16:creationId xmlns:a16="http://schemas.microsoft.com/office/drawing/2014/main" id="{E3F2B2FB-71E3-91AC-0196-E1B56B919381}"/>
                </a:ext>
                <a:ext uri="{C183D7F6-B498-43B3-948B-1728B52AA6E4}">
                  <adec:decorative xmlns:adec="http://schemas.microsoft.com/office/drawing/2017/decorative" val="1"/>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109694" y="143133"/>
              <a:ext cx="540328" cy="361435"/>
            </a:xfrm>
            <a:prstGeom prst="rect">
              <a:avLst/>
            </a:prstGeom>
          </p:spPr>
        </p:pic>
      </p:grpSp>
      <p:sp>
        <p:nvSpPr>
          <p:cNvPr id="8" name="Slide Number Placeholder 5">
            <a:extLst>
              <a:ext uri="{FF2B5EF4-FFF2-40B4-BE49-F238E27FC236}">
                <a16:creationId xmlns:a16="http://schemas.microsoft.com/office/drawing/2014/main" id="{A3D25785-5623-0B9A-3096-4E6E55E2295B}"/>
              </a:ext>
              <a:ext uri="{C183D7F6-B498-43B3-948B-1728B52AA6E4}">
                <adec:decorative xmlns:adec="http://schemas.microsoft.com/office/drawing/2017/decorative" val="1"/>
              </a:ext>
            </a:extLst>
          </p:cNvPr>
          <p:cNvSpPr txBox="1">
            <a:spLocks/>
          </p:cNvSpPr>
          <p:nvPr userDrawn="1"/>
        </p:nvSpPr>
        <p:spPr>
          <a:xfrm>
            <a:off x="10814050" y="6356350"/>
            <a:ext cx="615950" cy="365125"/>
          </a:xfrm>
          <a:prstGeom prst="rect">
            <a:avLst/>
          </a:prstGeom>
        </p:spPr>
        <p:txBody>
          <a:bodyPr vert="horz" lIns="91440" tIns="45720" rIns="0" bIns="45720" rtlCol="0" anchor="ctr"/>
          <a:lstStyle>
            <a:defPPr>
              <a:defRPr lang="en-US"/>
            </a:defPPr>
            <a:lvl1pPr marL="0" algn="r" defTabSz="914400" rtl="0" eaLnBrk="1" latinLnBrk="0" hangingPunct="1">
              <a:defRPr sz="1200" b="1" kern="1200">
                <a:solidFill>
                  <a:schemeClr val="tx1"/>
                </a:solidFill>
                <a:latin typeface="Inter" panose="02000503000000020004" pitchFamily="2" charset="0"/>
                <a:ea typeface="Inter"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55D200-3847-DF4E-BCBC-B2DCA725C391}" type="slidenum">
              <a:rPr lang="en-US" smtClean="0"/>
              <a:pPr/>
              <a:t>‹#›</a:t>
            </a:fld>
            <a:endParaRPr lang="en-US"/>
          </a:p>
        </p:txBody>
      </p:sp>
    </p:spTree>
    <p:extLst>
      <p:ext uri="{BB962C8B-B14F-4D97-AF65-F5344CB8AC3E}">
        <p14:creationId xmlns:p14="http://schemas.microsoft.com/office/powerpoint/2010/main" val="3504077993"/>
      </p:ext>
    </p:extLst>
  </p:cSld>
  <p:clrMap bg1="lt1" tx1="dk1" bg2="lt2" tx2="dk2" accent1="accent1" accent2="accent2" accent3="accent3" accent4="accent4" accent5="accent5" accent6="accent6" hlink="hlink" folHlink="folHlink"/>
  <p:sldLayoutIdLst>
    <p:sldLayoutId id="2147483658" r:id="rId1"/>
    <p:sldLayoutId id="2147483662" r:id="rId2"/>
    <p:sldLayoutId id="2147483661" r:id="rId3"/>
  </p:sldLayoutIdLst>
  <p:txStyles>
    <p:titleStyle>
      <a:lvl1pPr algn="l" defTabSz="914400" rtl="0" eaLnBrk="1" latinLnBrk="0" hangingPunct="1">
        <a:lnSpc>
          <a:spcPct val="90000"/>
        </a:lnSpc>
        <a:spcBef>
          <a:spcPct val="0"/>
        </a:spcBef>
        <a:buNone/>
        <a:defRPr sz="3600" b="1" kern="1200">
          <a:solidFill>
            <a:schemeClr val="tx1"/>
          </a:solidFill>
          <a:latin typeface="Inter" panose="02000503000000020004" pitchFamily="2" charset="0"/>
          <a:ea typeface="Inter" panose="02000503000000020004" pitchFamily="2" charset="0"/>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Inter" panose="02000503000000020004" pitchFamily="2" charset="0"/>
          <a:ea typeface="Inter" panose="02000503000000020004" pitchFamily="2" charset="0"/>
          <a:cs typeface="+mn-cs"/>
        </a:defRPr>
      </a:lvl1pPr>
      <a:lvl2pPr marL="263525" indent="0" algn="l" defTabSz="914400" rtl="0" eaLnBrk="1" latinLnBrk="0" hangingPunct="1">
        <a:lnSpc>
          <a:spcPct val="90000"/>
        </a:lnSpc>
        <a:spcBef>
          <a:spcPts val="500"/>
        </a:spcBef>
        <a:buFont typeface="Arial" panose="020B0604020202020204" pitchFamily="34" charset="0"/>
        <a:buNone/>
        <a:tabLst/>
        <a:defRPr sz="1800" kern="1200">
          <a:solidFill>
            <a:schemeClr val="tx1"/>
          </a:solidFill>
          <a:latin typeface="Inter" panose="02000503000000020004" pitchFamily="2" charset="0"/>
          <a:ea typeface="Inter" panose="02000503000000020004" pitchFamily="2" charset="0"/>
          <a:cs typeface="+mn-cs"/>
        </a:defRPr>
      </a:lvl2pPr>
      <a:lvl3pPr marL="487363" indent="0" algn="l" defTabSz="914400" rtl="0" eaLnBrk="1" latinLnBrk="0" hangingPunct="1">
        <a:lnSpc>
          <a:spcPct val="90000"/>
        </a:lnSpc>
        <a:spcBef>
          <a:spcPts val="500"/>
        </a:spcBef>
        <a:buFont typeface="Arial" panose="020B0604020202020204" pitchFamily="34" charset="0"/>
        <a:buNone/>
        <a:tabLst/>
        <a:defRPr sz="1600" kern="1200">
          <a:solidFill>
            <a:schemeClr val="tx1"/>
          </a:solidFill>
          <a:latin typeface="Inter" panose="02000503000000020004" pitchFamily="2" charset="0"/>
          <a:ea typeface="Inter" panose="02000503000000020004"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Inter" panose="02000503000000020004" pitchFamily="2" charset="0"/>
          <a:ea typeface="Inter" panose="02000503000000020004"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Inter" panose="02000503000000020004" pitchFamily="2" charset="0"/>
          <a:ea typeface="Inter" panose="02000503000000020004"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8" userDrawn="1">
          <p15:clr>
            <a:srgbClr val="F26B43"/>
          </p15:clr>
        </p15:guide>
        <p15:guide id="2" pos="480" userDrawn="1">
          <p15:clr>
            <a:srgbClr val="F26B43"/>
          </p15:clr>
        </p15:guide>
        <p15:guide id="3" orient="horz" pos="3912" userDrawn="1">
          <p15:clr>
            <a:srgbClr val="F26B43"/>
          </p15:clr>
        </p15:guide>
        <p15:guide id="4" pos="7200" userDrawn="1">
          <p15:clr>
            <a:srgbClr val="F26B43"/>
          </p15:clr>
        </p15:guide>
        <p15:guide id="5" pos="576" userDrawn="1">
          <p15:clr>
            <a:srgbClr val="F26B43"/>
          </p15:clr>
        </p15:guide>
        <p15:guide id="6" pos="2160" userDrawn="1">
          <p15:clr>
            <a:srgbClr val="F26B43"/>
          </p15:clr>
        </p15:guide>
        <p15:guide id="7" pos="2256" userDrawn="1">
          <p15:clr>
            <a:srgbClr val="F26B43"/>
          </p15:clr>
        </p15:guide>
        <p15:guide id="8" pos="3840" userDrawn="1">
          <p15:clr>
            <a:srgbClr val="F26B43"/>
          </p15:clr>
        </p15:guide>
        <p15:guide id="9" pos="3936" userDrawn="1">
          <p15:clr>
            <a:srgbClr val="F26B43"/>
          </p15:clr>
        </p15:guide>
        <p15:guide id="10" pos="5520" userDrawn="1">
          <p15:clr>
            <a:srgbClr val="F26B43"/>
          </p15:clr>
        </p15:guide>
        <p15:guide id="11" pos="5616" userDrawn="1">
          <p15:clr>
            <a:srgbClr val="F26B43"/>
          </p15:clr>
        </p15:guide>
        <p15:guide id="12" orient="horz" pos="4152"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www.boozallen.com">
            <a:extLst>
              <a:ext uri="{FF2B5EF4-FFF2-40B4-BE49-F238E27FC236}">
                <a16:creationId xmlns:a16="http://schemas.microsoft.com/office/drawing/2014/main" id="{C62A95CE-07D8-2A78-3CC2-7D83FCABBC56}"/>
              </a:ext>
              <a:ext uri="{C183D7F6-B498-43B3-948B-1728B52AA6E4}">
                <adec:decorative xmlns:adec="http://schemas.microsoft.com/office/drawing/2017/decorative" val="1"/>
              </a:ext>
            </a:extLst>
          </p:cNvPr>
          <p:cNvSpPr txBox="1"/>
          <p:nvPr userDrawn="1"/>
        </p:nvSpPr>
        <p:spPr>
          <a:xfrm>
            <a:off x="824476" y="6432790"/>
            <a:ext cx="3848638" cy="230832"/>
          </a:xfrm>
          <a:prstGeom prst="rect">
            <a:avLst/>
          </a:prstGeom>
          <a:noFill/>
        </p:spPr>
        <p:txBody>
          <a:bodyPr wrap="square">
            <a:spAutoFit/>
          </a:bodyPr>
          <a:lstStyle/>
          <a:p>
            <a:pPr algn="l"/>
            <a:r>
              <a:rPr lang="en-US" sz="900" b="1">
                <a:latin typeface="Inter" panose="02000503000000020004" pitchFamily="2" charset="0"/>
                <a:ea typeface="Inter" panose="02000503000000020004" pitchFamily="2" charset="0"/>
              </a:rPr>
              <a:t>boozallen.com</a:t>
            </a:r>
          </a:p>
        </p:txBody>
      </p:sp>
      <p:sp>
        <p:nvSpPr>
          <p:cNvPr id="10" name="Copyright">
            <a:extLst>
              <a:ext uri="{FF2B5EF4-FFF2-40B4-BE49-F238E27FC236}">
                <a16:creationId xmlns:a16="http://schemas.microsoft.com/office/drawing/2014/main" id="{E4BD5270-6737-16D7-7E7A-D21F77F64F07}"/>
              </a:ext>
              <a:ext uri="{C183D7F6-B498-43B3-948B-1728B52AA6E4}">
                <adec:decorative xmlns:adec="http://schemas.microsoft.com/office/drawing/2017/decorative" val="1"/>
              </a:ext>
            </a:extLst>
          </p:cNvPr>
          <p:cNvSpPr txBox="1">
            <a:spLocks/>
          </p:cNvSpPr>
          <p:nvPr userDrawn="1"/>
        </p:nvSpPr>
        <p:spPr>
          <a:xfrm>
            <a:off x="8915400" y="6371614"/>
            <a:ext cx="1898650" cy="365125"/>
          </a:xfrm>
          <a:prstGeom prst="rect">
            <a:avLst/>
          </a:prstGeom>
        </p:spPr>
        <p:txBody>
          <a:bodyPr vert="horz" lIns="0" tIns="45720" rIns="0" bIns="45720" rtlCol="0" anchor="ctr"/>
          <a:lstStyle>
            <a:defPPr>
              <a:defRPr lang="en-US"/>
            </a:defPPr>
            <a:lvl1pPr marL="0" algn="l" defTabSz="914400" rtl="0" eaLnBrk="1" latinLnBrk="0" hangingPunct="1">
              <a:defRPr sz="900" kern="1200">
                <a:solidFill>
                  <a:schemeClr val="tx1"/>
                </a:solidFill>
                <a:latin typeface="Inter" panose="02000503000000020004" pitchFamily="2" charset="0"/>
                <a:ea typeface="Inter"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a:solidFill>
                  <a:schemeClr val="tx1"/>
                </a:solidFill>
              </a:rPr>
              <a:t>Copyright © 2025 Booz Allen Hamilton Inc. </a:t>
            </a:r>
          </a:p>
        </p:txBody>
      </p:sp>
      <p:grpSp>
        <p:nvGrpSpPr>
          <p:cNvPr id="7" name="Logo group">
            <a:extLst>
              <a:ext uri="{FF2B5EF4-FFF2-40B4-BE49-F238E27FC236}">
                <a16:creationId xmlns:a16="http://schemas.microsoft.com/office/drawing/2014/main" id="{4C076826-E779-AF8E-B02D-29A122091E39}"/>
              </a:ext>
              <a:ext uri="{C183D7F6-B498-43B3-948B-1728B52AA6E4}">
                <adec:decorative xmlns:adec="http://schemas.microsoft.com/office/drawing/2017/decorative" val="1"/>
              </a:ext>
            </a:extLst>
          </p:cNvPr>
          <p:cNvGrpSpPr/>
          <p:nvPr userDrawn="1"/>
        </p:nvGrpSpPr>
        <p:grpSpPr>
          <a:xfrm>
            <a:off x="0" y="0"/>
            <a:ext cx="760925" cy="647700"/>
            <a:chOff x="0" y="0"/>
            <a:chExt cx="760925" cy="647700"/>
          </a:xfrm>
        </p:grpSpPr>
        <p:sp>
          <p:nvSpPr>
            <p:cNvPr id="3" name="Rectangle">
              <a:extLst>
                <a:ext uri="{FF2B5EF4-FFF2-40B4-BE49-F238E27FC236}">
                  <a16:creationId xmlns:a16="http://schemas.microsoft.com/office/drawing/2014/main" id="{C016E402-F6EC-A666-3C4A-4592DC862741}"/>
                </a:ext>
                <a:ext uri="{C183D7F6-B498-43B3-948B-1728B52AA6E4}">
                  <adec:decorative xmlns:adec="http://schemas.microsoft.com/office/drawing/2017/decorative" val="1"/>
                </a:ext>
              </a:extLst>
            </p:cNvPr>
            <p:cNvSpPr/>
            <p:nvPr userDrawn="1"/>
          </p:nvSpPr>
          <p:spPr>
            <a:xfrm>
              <a:off x="0" y="0"/>
              <a:ext cx="760925" cy="6477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Inter" panose="02000503000000020004" pitchFamily="2" charset="0"/>
              </a:endParaRPr>
            </a:p>
          </p:txBody>
        </p:sp>
        <p:pic>
          <p:nvPicPr>
            <p:cNvPr id="4" name="Booz Allen logo">
              <a:extLst>
                <a:ext uri="{FF2B5EF4-FFF2-40B4-BE49-F238E27FC236}">
                  <a16:creationId xmlns:a16="http://schemas.microsoft.com/office/drawing/2014/main" id="{E3F2B2FB-71E3-91AC-0196-E1B56B91938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109694" y="143133"/>
              <a:ext cx="540328" cy="361435"/>
            </a:xfrm>
            <a:prstGeom prst="rect">
              <a:avLst/>
            </a:prstGeom>
          </p:spPr>
        </p:pic>
      </p:grpSp>
      <p:sp>
        <p:nvSpPr>
          <p:cNvPr id="14" name="Title Placeholder 1">
            <a:extLst>
              <a:ext uri="{FF2B5EF4-FFF2-40B4-BE49-F238E27FC236}">
                <a16:creationId xmlns:a16="http://schemas.microsoft.com/office/drawing/2014/main" id="{CCECBE49-448B-3226-526D-1735D9BA52BA}"/>
              </a:ext>
            </a:extLst>
          </p:cNvPr>
          <p:cNvSpPr>
            <a:spLocks noGrp="1"/>
          </p:cNvSpPr>
          <p:nvPr>
            <p:ph type="title"/>
          </p:nvPr>
        </p:nvSpPr>
        <p:spPr>
          <a:xfrm>
            <a:off x="914400" y="655764"/>
            <a:ext cx="10515600" cy="825500"/>
          </a:xfrm>
          <a:prstGeom prst="rect">
            <a:avLst/>
          </a:prstGeom>
        </p:spPr>
        <p:txBody>
          <a:bodyPr vert="horz" lIns="0" tIns="45720" rIns="0" bIns="45720" rtlCol="0" anchor="b">
            <a:noAutofit/>
          </a:bodyPr>
          <a:lstStyle/>
          <a:p>
            <a:r>
              <a:rPr lang="en-US" dirty="0"/>
              <a:t>Information Slides</a:t>
            </a:r>
          </a:p>
        </p:txBody>
      </p:sp>
      <p:sp>
        <p:nvSpPr>
          <p:cNvPr id="2" name="Slide Number Placeholder 5">
            <a:extLst>
              <a:ext uri="{FF2B5EF4-FFF2-40B4-BE49-F238E27FC236}">
                <a16:creationId xmlns:a16="http://schemas.microsoft.com/office/drawing/2014/main" id="{23E3CC64-E506-F973-8165-0EEE94B39E19}"/>
              </a:ext>
            </a:extLst>
          </p:cNvPr>
          <p:cNvSpPr txBox="1">
            <a:spLocks/>
          </p:cNvSpPr>
          <p:nvPr userDrawn="1"/>
        </p:nvSpPr>
        <p:spPr>
          <a:xfrm>
            <a:off x="10814050" y="6356350"/>
            <a:ext cx="615950" cy="365125"/>
          </a:xfrm>
          <a:prstGeom prst="rect">
            <a:avLst/>
          </a:prstGeom>
        </p:spPr>
        <p:txBody>
          <a:bodyPr vert="horz" lIns="91440" tIns="45720" rIns="0" bIns="45720" rtlCol="0" anchor="ctr"/>
          <a:lstStyle>
            <a:defPPr>
              <a:defRPr lang="en-US"/>
            </a:defPPr>
            <a:lvl1pPr marL="0" algn="r" defTabSz="914400" rtl="0" eaLnBrk="1" latinLnBrk="0" hangingPunct="1">
              <a:defRPr sz="1200" b="1" kern="1200">
                <a:solidFill>
                  <a:schemeClr val="tx1"/>
                </a:solidFill>
                <a:latin typeface="Inter" panose="02000503000000020004" pitchFamily="2" charset="0"/>
                <a:ea typeface="Inter" panose="02000503000000020004"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55D200-3847-DF4E-BCBC-B2DCA725C391}" type="slidenum">
              <a:rPr lang="en-US" smtClean="0"/>
              <a:pPr/>
              <a:t>‹#›</a:t>
            </a:fld>
            <a:endParaRPr lang="en-US"/>
          </a:p>
        </p:txBody>
      </p:sp>
    </p:spTree>
    <p:extLst>
      <p:ext uri="{BB962C8B-B14F-4D97-AF65-F5344CB8AC3E}">
        <p14:creationId xmlns:p14="http://schemas.microsoft.com/office/powerpoint/2010/main" val="36718484"/>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1" r:id="rId3"/>
    <p:sldLayoutId id="2147483702" r:id="rId4"/>
  </p:sldLayoutIdLst>
  <p:txStyles>
    <p:titleStyle>
      <a:lvl1pPr algn="l" defTabSz="914400" rtl="0" eaLnBrk="1" latinLnBrk="0" hangingPunct="1">
        <a:lnSpc>
          <a:spcPct val="90000"/>
        </a:lnSpc>
        <a:spcBef>
          <a:spcPct val="0"/>
        </a:spcBef>
        <a:buNone/>
        <a:defRPr sz="2400" b="1" kern="1200">
          <a:solidFill>
            <a:schemeClr val="tx1"/>
          </a:solidFill>
          <a:latin typeface="Inter" panose="02000503000000020004" pitchFamily="2" charset="0"/>
          <a:ea typeface="Inter" panose="02000503000000020004" pitchFamily="2" charset="0"/>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Inter" panose="02000503000000020004" pitchFamily="2" charset="0"/>
          <a:ea typeface="Inter" panose="02000503000000020004" pitchFamily="2" charset="0"/>
          <a:cs typeface="+mn-cs"/>
        </a:defRPr>
      </a:lvl1pPr>
      <a:lvl2pPr marL="263525" indent="0" algn="l" defTabSz="914400" rtl="0" eaLnBrk="1" latinLnBrk="0" hangingPunct="1">
        <a:lnSpc>
          <a:spcPct val="90000"/>
        </a:lnSpc>
        <a:spcBef>
          <a:spcPts val="500"/>
        </a:spcBef>
        <a:buFont typeface="Arial" panose="020B0604020202020204" pitchFamily="34" charset="0"/>
        <a:buNone/>
        <a:tabLst/>
        <a:defRPr sz="1800" kern="1200">
          <a:solidFill>
            <a:schemeClr val="tx1"/>
          </a:solidFill>
          <a:latin typeface="Inter" panose="02000503000000020004" pitchFamily="2" charset="0"/>
          <a:ea typeface="Inter" panose="02000503000000020004" pitchFamily="2" charset="0"/>
          <a:cs typeface="+mn-cs"/>
        </a:defRPr>
      </a:lvl2pPr>
      <a:lvl3pPr marL="487363" indent="0" algn="l" defTabSz="914400" rtl="0" eaLnBrk="1" latinLnBrk="0" hangingPunct="1">
        <a:lnSpc>
          <a:spcPct val="90000"/>
        </a:lnSpc>
        <a:spcBef>
          <a:spcPts val="500"/>
        </a:spcBef>
        <a:buFont typeface="Arial" panose="020B0604020202020204" pitchFamily="34" charset="0"/>
        <a:buNone/>
        <a:tabLst/>
        <a:defRPr sz="1600" kern="1200">
          <a:solidFill>
            <a:schemeClr val="tx1"/>
          </a:solidFill>
          <a:latin typeface="Inter" panose="02000503000000020004" pitchFamily="2" charset="0"/>
          <a:ea typeface="Inter" panose="02000503000000020004"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Inter" panose="02000503000000020004" pitchFamily="2" charset="0"/>
          <a:ea typeface="Inter" panose="02000503000000020004"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Inter" panose="02000503000000020004" pitchFamily="2" charset="0"/>
          <a:ea typeface="Inter" panose="02000503000000020004"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8" userDrawn="1">
          <p15:clr>
            <a:srgbClr val="F26B43"/>
          </p15:clr>
        </p15:guide>
        <p15:guide id="2" pos="480" userDrawn="1">
          <p15:clr>
            <a:srgbClr val="F26B43"/>
          </p15:clr>
        </p15:guide>
        <p15:guide id="3" orient="horz" pos="3912" userDrawn="1">
          <p15:clr>
            <a:srgbClr val="F26B43"/>
          </p15:clr>
        </p15:guide>
        <p15:guide id="4" pos="7200" userDrawn="1">
          <p15:clr>
            <a:srgbClr val="F26B43"/>
          </p15:clr>
        </p15:guide>
        <p15:guide id="5" pos="576" userDrawn="1">
          <p15:clr>
            <a:srgbClr val="F26B43"/>
          </p15:clr>
        </p15:guide>
        <p15:guide id="6" pos="2160" userDrawn="1">
          <p15:clr>
            <a:srgbClr val="F26B43"/>
          </p15:clr>
        </p15:guide>
        <p15:guide id="7" pos="2256" userDrawn="1">
          <p15:clr>
            <a:srgbClr val="F26B43"/>
          </p15:clr>
        </p15:guide>
        <p15:guide id="8" pos="3840" userDrawn="1">
          <p15:clr>
            <a:srgbClr val="F26B43"/>
          </p15:clr>
        </p15:guide>
        <p15:guide id="9" pos="3936" userDrawn="1">
          <p15:clr>
            <a:srgbClr val="F26B43"/>
          </p15:clr>
        </p15:guide>
        <p15:guide id="10" pos="5520" userDrawn="1">
          <p15:clr>
            <a:srgbClr val="F26B43"/>
          </p15:clr>
        </p15:guide>
        <p15:guide id="11" pos="5616" userDrawn="1">
          <p15:clr>
            <a:srgbClr val="F26B43"/>
          </p15:clr>
        </p15:guide>
        <p15:guide id="12" orient="horz" pos="4152" userDrawn="1">
          <p15:clr>
            <a:srgbClr val="F26B43"/>
          </p15:clr>
        </p15:guide>
        <p15:guide id="13" orient="horz" pos="86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hyperlink" Target="https://www.paciellogroup.com/resources/contrastanalyser/" TargetMode="External"/><Relationship Id="rId3" Type="http://schemas.openxmlformats.org/officeDocument/2006/relationships/hyperlink" Target="https://bah.assetbank-server.com/assetbank-bah/action/viewDefaultHome?browseType=folders" TargetMode="External"/><Relationship Id="rId7" Type="http://schemas.openxmlformats.org/officeDocument/2006/relationships/hyperlink" Target="https://boozallen.sharepoint.us/:p:/t/CorporateCommunications/EbpfIR94qQ1MlzVv_JT1iKcBoLdd1-rnuLCC_q39UcNLJA?e=rKDbx1" TargetMode="External"/><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hyperlink" Target="https://support.microsoft.com/en-us/office/make-your-powerpoint-presentations-accessible-to-people-with-disabilities-6f7772b2-2f33-4bd2-8ca7-dae3b2b3ef25" TargetMode="External"/><Relationship Id="rId11" Type="http://schemas.openxmlformats.org/officeDocument/2006/relationships/image" Target="../media/image30.svg"/><Relationship Id="rId5" Type="http://schemas.openxmlformats.org/officeDocument/2006/relationships/hyperlink" Target="https://boozallen.sharepoint.us/sites/corporate-comms/" TargetMode="External"/><Relationship Id="rId10" Type="http://schemas.openxmlformats.org/officeDocument/2006/relationships/image" Target="../media/image29.png"/><Relationship Id="rId4" Type="http://schemas.openxmlformats.org/officeDocument/2006/relationships/hyperlink" Target="http://www.unsplash.com/" TargetMode="External"/><Relationship Id="rId9" Type="http://schemas.openxmlformats.org/officeDocument/2006/relationships/hyperlink" Target="https://boozallen.sharepoint.us/sites/AccessibilityandSection508/Shared%20Documents/Forms/AllItems.aspx?id=%2Fsites%2FAccessibilityandSection508%2FShared%20Documents%2FGeneral%2FBooz%20Allen%20508%20Slick%2Epdf&amp;parent=%2Fsites%2FAccessibilityandSection508%2FShared%20Documents%2FGeneral" TargetMode="External"/></Relationships>
</file>

<file path=ppt/slides/_rels/slide3.xml.rels><?xml version="1.0" encoding="UTF-8" standalone="yes"?>
<Relationships xmlns="http://schemas.openxmlformats.org/package/2006/relationships"><Relationship Id="rId13" Type="http://schemas.openxmlformats.org/officeDocument/2006/relationships/image" Target="../media/image39.png"/><Relationship Id="rId18" Type="http://schemas.openxmlformats.org/officeDocument/2006/relationships/image" Target="../media/image44.svg"/><Relationship Id="rId26" Type="http://schemas.openxmlformats.org/officeDocument/2006/relationships/hyperlink" Target="https://bah.assetbank-server.com/assetbank-bah/action/viewDefaultHome?browseType=folders" TargetMode="External"/><Relationship Id="rId3" Type="http://schemas.openxmlformats.org/officeDocument/2006/relationships/image" Target="../media/image11.png"/><Relationship Id="rId21" Type="http://schemas.openxmlformats.org/officeDocument/2006/relationships/image" Target="../media/image45.svg"/><Relationship Id="rId34" Type="http://schemas.openxmlformats.org/officeDocument/2006/relationships/image" Target="../media/image55.png"/><Relationship Id="rId7" Type="http://schemas.openxmlformats.org/officeDocument/2006/relationships/image" Target="../media/image33.png"/><Relationship Id="rId12" Type="http://schemas.openxmlformats.org/officeDocument/2006/relationships/image" Target="../media/image38.svg"/><Relationship Id="rId17" Type="http://schemas.openxmlformats.org/officeDocument/2006/relationships/image" Target="../media/image43.png"/><Relationship Id="rId25" Type="http://schemas.openxmlformats.org/officeDocument/2006/relationships/hyperlink" Target="https://fonts.google.com/specimen/Source+Serif+4" TargetMode="External"/><Relationship Id="rId33" Type="http://schemas.openxmlformats.org/officeDocument/2006/relationships/image" Target="../media/image54.png"/><Relationship Id="rId2" Type="http://schemas.openxmlformats.org/officeDocument/2006/relationships/notesSlide" Target="../notesSlides/notesSlide3.xml"/><Relationship Id="rId16" Type="http://schemas.openxmlformats.org/officeDocument/2006/relationships/image" Target="../media/image42.svg"/><Relationship Id="rId20" Type="http://schemas.openxmlformats.org/officeDocument/2006/relationships/image" Target="../media/image9.png"/><Relationship Id="rId29" Type="http://schemas.openxmlformats.org/officeDocument/2006/relationships/image" Target="../media/image50.png"/><Relationship Id="rId1" Type="http://schemas.openxmlformats.org/officeDocument/2006/relationships/slideLayout" Target="../slideLayouts/slideLayout11.xml"/><Relationship Id="rId6" Type="http://schemas.openxmlformats.org/officeDocument/2006/relationships/image" Target="../media/image32.svg"/><Relationship Id="rId11" Type="http://schemas.openxmlformats.org/officeDocument/2006/relationships/image" Target="../media/image37.png"/><Relationship Id="rId24" Type="http://schemas.openxmlformats.org/officeDocument/2006/relationships/hyperlink" Target="https://fonts.google.com/specimen/Inter" TargetMode="External"/><Relationship Id="rId32" Type="http://schemas.openxmlformats.org/officeDocument/2006/relationships/image" Target="../media/image53.svg"/><Relationship Id="rId5" Type="http://schemas.openxmlformats.org/officeDocument/2006/relationships/image" Target="../media/image31.png"/><Relationship Id="rId15" Type="http://schemas.openxmlformats.org/officeDocument/2006/relationships/image" Target="../media/image41.png"/><Relationship Id="rId23" Type="http://schemas.openxmlformats.org/officeDocument/2006/relationships/image" Target="../media/image47.svg"/><Relationship Id="rId28" Type="http://schemas.openxmlformats.org/officeDocument/2006/relationships/image" Target="../media/image49.svg"/><Relationship Id="rId36" Type="http://schemas.openxmlformats.org/officeDocument/2006/relationships/image" Target="../media/image57.png"/><Relationship Id="rId10" Type="http://schemas.openxmlformats.org/officeDocument/2006/relationships/image" Target="../media/image36.svg"/><Relationship Id="rId19" Type="http://schemas.openxmlformats.org/officeDocument/2006/relationships/hyperlink" Target="https://boozallen.sharepoint.us/sites/corporate-comms/" TargetMode="External"/><Relationship Id="rId31" Type="http://schemas.openxmlformats.org/officeDocument/2006/relationships/image" Target="../media/image52.png"/><Relationship Id="rId4" Type="http://schemas.openxmlformats.org/officeDocument/2006/relationships/image" Target="../media/image13.svg"/><Relationship Id="rId9" Type="http://schemas.openxmlformats.org/officeDocument/2006/relationships/image" Target="../media/image35.png"/><Relationship Id="rId14" Type="http://schemas.openxmlformats.org/officeDocument/2006/relationships/image" Target="../media/image40.svg"/><Relationship Id="rId22" Type="http://schemas.openxmlformats.org/officeDocument/2006/relationships/image" Target="../media/image46.png"/><Relationship Id="rId27" Type="http://schemas.openxmlformats.org/officeDocument/2006/relationships/image" Target="../media/image48.png"/><Relationship Id="rId30" Type="http://schemas.openxmlformats.org/officeDocument/2006/relationships/image" Target="../media/image51.svg"/><Relationship Id="rId35" Type="http://schemas.openxmlformats.org/officeDocument/2006/relationships/image" Target="../media/image56.png"/><Relationship Id="rId8" Type="http://schemas.openxmlformats.org/officeDocument/2006/relationships/image" Target="../media/image34.svg"/></Relationships>
</file>

<file path=ppt/slides/_rels/slide4.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sv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61.png"/><Relationship Id="rId5" Type="http://schemas.openxmlformats.org/officeDocument/2006/relationships/image" Target="../media/image60.svg"/><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image" Target="../media/image29.png"/><Relationship Id="rId7"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hyperlink" Target="https://binghamton.teamdynamix.com/TDClient/45/Portal/KB/PrintArticle?ID=16247" TargetMode="External"/><Relationship Id="rId5" Type="http://schemas.openxmlformats.org/officeDocument/2006/relationships/hyperlink" Target="https://theaccessibilityguy.com/table-accessibility-in-powerpoint/" TargetMode="External"/><Relationship Id="rId4" Type="http://schemas.openxmlformats.org/officeDocument/2006/relationships/image" Target="../media/image30.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hyperlink" Target="https://boozallen.sharepoint.us/sites/ethics-compliance/Ethics%20Resources/Forms/Main%20Ethics%20Document%20Library.aspx?viewid=7e8ba24b%2D3210%2D4236%2D876d%2D55a363781b05&amp;id=%2Fsites%2Fethics%2Dcompliance%2FEthics%20Resources%2FExport%20Controlled%20Information%20%28ECI%29%20Disclaimer%20Statement%20Additional%20Support%2Epdf&amp;parent=%2Fsites%2Fethics%2Dcompliance%2FEthics%20Resources&amp;xsdata=MDV8MDJ8QmVsbF9TYXJhaEBiYWguY29tfDdiZWI3NmMwY2ZmNTQwM2M1NTNiMDhkZGMzMTViYTUyfDY2ZDczNjkxZWE5NzQ4YjE5NWQ1ZTk0ZjBhNDZiODc4fDF8MHw2Mzg4ODEyMjAyNjIxNjc4MDd8VW5rbm93bnxUV0ZwYkdac2IzZDhleUpGYlhCMGVVMWhjR2tpT25SeWRXVXNJbFlpT2lJd0xqQXVNREF3TUNJc0lsQWlPaUpYYVc0ek1pSXNJa0ZPSWpvaVRXRnBiQ0lzSWxkVUlqb3lmUT09fDB8fHw%3D&amp;sdata=YlkyVFRjemNqd25PYTFsUzJESmFBUTQ0cFF1elBjYWk1NlAyMWVmU1VORT0%3D&amp;clickparams=IlgtQXBwTmFtZSI6Ik1pY3Jvc29mdCBPdXRsb29rIiwiWC1BcHBWZXJzaW9uIjoiMTYuOTguMSAoMjUwNjE1MjApIiwiT1MiOiJNYWMi" TargetMode="External"/><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hyperlink" Target="mailto:exportcontrol@bah.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image" Target="../media/image6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9BE65A-88C8-0B95-3D2B-99A5A5A97C0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A8357286-A6C9-4A5E-A3D9-8D857F226B8A}"/>
              </a:ext>
            </a:extLst>
          </p:cNvPr>
          <p:cNvSpPr>
            <a:spLocks noGrp="1"/>
          </p:cNvSpPr>
          <p:nvPr>
            <p:ph idx="1"/>
          </p:nvPr>
        </p:nvSpPr>
        <p:spPr/>
        <p:txBody>
          <a:bodyPr/>
          <a:lstStyle/>
          <a:p>
            <a:endParaRPr lang="en-US" dirty="0"/>
          </a:p>
        </p:txBody>
      </p:sp>
      <p:sp>
        <p:nvSpPr>
          <p:cNvPr id="2" name="Text Placeholder 1">
            <a:extLst>
              <a:ext uri="{FF2B5EF4-FFF2-40B4-BE49-F238E27FC236}">
                <a16:creationId xmlns:a16="http://schemas.microsoft.com/office/drawing/2014/main" id="{40DDC5EA-02E0-AD2F-C1D3-C153B4642AA9}"/>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421460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structions">
            <a:extLst>
              <a:ext uri="{FF2B5EF4-FFF2-40B4-BE49-F238E27FC236}">
                <a16:creationId xmlns:a16="http://schemas.microsoft.com/office/drawing/2014/main" id="{71AEFE72-CE36-3947-80DA-6AC7679A3F97}"/>
              </a:ext>
              <a:ext uri="{C183D7F6-B498-43B3-948B-1728B52AA6E4}">
                <adec:decorative xmlns:adec="http://schemas.microsoft.com/office/drawing/2017/decorative" val="0"/>
              </a:ext>
            </a:extLst>
          </p:cNvPr>
          <p:cNvSpPr txBox="1"/>
          <p:nvPr/>
        </p:nvSpPr>
        <p:spPr>
          <a:xfrm>
            <a:off x="-2428876" y="1"/>
            <a:ext cx="2022476" cy="5276334"/>
          </a:xfrm>
          <a:prstGeom prst="rect">
            <a:avLst/>
          </a:prstGeom>
        </p:spPr>
        <p:txBody>
          <a:bodyPr vert="horz" wrap="square" lIns="0" tIns="0" rIns="0" bIns="45720" rtlCol="0">
            <a:noAutofit/>
          </a:bodyPr>
          <a:lstStyle/>
          <a:p>
            <a:pPr algn="l"/>
            <a:r>
              <a:rPr lang="en-US" sz="1400" b="1" dirty="0">
                <a:latin typeface="Inter" panose="02000503000000020004" pitchFamily="2" charset="0"/>
                <a:ea typeface="Inter" panose="02000503000000020004" pitchFamily="2" charset="0"/>
              </a:rPr>
              <a:t>Need to make changes to a slide background, sidebar placement, or graphic color? </a:t>
            </a:r>
            <a:br>
              <a:rPr lang="en-US" sz="1400" b="1" dirty="0">
                <a:latin typeface="Inter" panose="02000503000000020004" pitchFamily="2" charset="0"/>
                <a:ea typeface="Inter" panose="02000503000000020004" pitchFamily="2" charset="0"/>
              </a:rPr>
            </a:br>
            <a:r>
              <a:rPr lang="en-US" sz="1400" dirty="0">
                <a:latin typeface="Inter" panose="02000503000000020004" pitchFamily="2" charset="0"/>
                <a:ea typeface="Inter" panose="02000503000000020004" pitchFamily="2" charset="0"/>
              </a:rPr>
              <a:t>Go to View &gt; Master &gt;  Slide Master to access and adjust page elements.</a:t>
            </a:r>
          </a:p>
          <a:p>
            <a:pPr algn="l"/>
            <a:endParaRPr lang="en-US" sz="1400" b="0" dirty="0">
              <a:latin typeface="Inter" panose="02000503000000020004" pitchFamily="2" charset="0"/>
              <a:ea typeface="Inter" panose="02000503000000020004" pitchFamily="2" charset="0"/>
            </a:endParaRPr>
          </a:p>
          <a:p>
            <a:pPr algn="l"/>
            <a:r>
              <a:rPr lang="en-US" sz="1400" dirty="0">
                <a:latin typeface="Inter" panose="02000503000000020004" pitchFamily="2" charset="0"/>
                <a:ea typeface="Inter" panose="02000503000000020004" pitchFamily="2" charset="0"/>
              </a:rPr>
              <a:t>This template has </a:t>
            </a:r>
            <a:br>
              <a:rPr lang="en-US" sz="1400" dirty="0">
                <a:latin typeface="Inter" panose="02000503000000020004" pitchFamily="2" charset="0"/>
                <a:ea typeface="Inter" panose="02000503000000020004" pitchFamily="2" charset="0"/>
              </a:rPr>
            </a:br>
            <a:r>
              <a:rPr lang="en-US" sz="1400" dirty="0">
                <a:latin typeface="Inter" panose="02000503000000020004" pitchFamily="2" charset="0"/>
                <a:ea typeface="Inter" panose="02000503000000020004" pitchFamily="2" charset="0"/>
              </a:rPr>
              <a:t>an underlying four-column grid as well </a:t>
            </a:r>
            <a:br>
              <a:rPr lang="en-US" sz="1400" dirty="0">
                <a:latin typeface="Inter" panose="02000503000000020004" pitchFamily="2" charset="0"/>
                <a:ea typeface="Inter" panose="02000503000000020004" pitchFamily="2" charset="0"/>
              </a:rPr>
            </a:br>
            <a:r>
              <a:rPr lang="en-US" sz="1400" dirty="0">
                <a:latin typeface="Inter" panose="02000503000000020004" pitchFamily="2" charset="0"/>
                <a:ea typeface="Inter" panose="02000503000000020004" pitchFamily="2" charset="0"/>
              </a:rPr>
              <a:t>as margin guides. </a:t>
            </a:r>
          </a:p>
          <a:p>
            <a:pPr algn="l"/>
            <a:r>
              <a:rPr lang="en-US" sz="1400" dirty="0">
                <a:latin typeface="Inter" panose="02000503000000020004" pitchFamily="2" charset="0"/>
                <a:ea typeface="Inter" panose="02000503000000020004" pitchFamily="2" charset="0"/>
              </a:rPr>
              <a:t>To turn them on and off, go to View &gt; Grids and Guides &gt; Guides.</a:t>
            </a:r>
          </a:p>
          <a:p>
            <a:pPr algn="l"/>
            <a:endParaRPr lang="en-US" sz="1400" dirty="0">
              <a:latin typeface="Inter" panose="02000503000000020004" pitchFamily="2" charset="0"/>
              <a:ea typeface="Inter" panose="02000503000000020004" pitchFamily="2" charset="0"/>
            </a:endParaRPr>
          </a:p>
          <a:p>
            <a:pPr algn="l"/>
            <a:r>
              <a:rPr lang="en-US" sz="1400" b="1" dirty="0">
                <a:latin typeface="Inter" panose="02000503000000020004" pitchFamily="2" charset="0"/>
                <a:ea typeface="Inter" panose="02000503000000020004" pitchFamily="2" charset="0"/>
              </a:rPr>
              <a:t>Tip:</a:t>
            </a:r>
            <a:r>
              <a:rPr lang="en-US" sz="1400" b="0" i="0" dirty="0">
                <a:latin typeface="Inter" panose="02000503000000020004" pitchFamily="2" charset="0"/>
                <a:ea typeface="Inter" panose="02000503000000020004" pitchFamily="2" charset="0"/>
              </a:rPr>
              <a:t> To add more guides, right click on a guideline and select Grid and Guides &gt; Add Horizontal/Vertical Guide.</a:t>
            </a:r>
            <a:endParaRPr lang="en-US" sz="1400" b="1" dirty="0">
              <a:latin typeface="Inter" panose="02000503000000020004" pitchFamily="2" charset="0"/>
              <a:ea typeface="Inter" panose="02000503000000020004" pitchFamily="2" charset="0"/>
            </a:endParaRPr>
          </a:p>
          <a:p>
            <a:pPr algn="l"/>
            <a:endParaRPr lang="en-US" sz="1400" b="0" dirty="0">
              <a:latin typeface="Inter" panose="02000503000000020004" pitchFamily="2" charset="0"/>
              <a:ea typeface="Inter" panose="02000503000000020004" pitchFamily="2" charset="0"/>
            </a:endParaRPr>
          </a:p>
        </p:txBody>
      </p:sp>
      <p:sp>
        <p:nvSpPr>
          <p:cNvPr id="4" name="Breadcrumb">
            <a:extLst>
              <a:ext uri="{FF2B5EF4-FFF2-40B4-BE49-F238E27FC236}">
                <a16:creationId xmlns:a16="http://schemas.microsoft.com/office/drawing/2014/main" id="{7C2EC0A7-5AB5-139F-C0E1-5F124EC3E5BE}"/>
              </a:ext>
              <a:ext uri="{C183D7F6-B498-43B3-948B-1728B52AA6E4}">
                <adec:decorative xmlns:adec="http://schemas.microsoft.com/office/drawing/2017/decorative" val="0"/>
              </a:ext>
            </a:extLst>
          </p:cNvPr>
          <p:cNvSpPr>
            <a:spLocks noGrp="1"/>
          </p:cNvSpPr>
          <p:nvPr>
            <p:ph type="body" sz="quarter" idx="13"/>
          </p:nvPr>
        </p:nvSpPr>
        <p:spPr/>
        <p:txBody>
          <a:bodyPr/>
          <a:lstStyle/>
          <a:p>
            <a:r>
              <a:rPr lang="en-US" dirty="0"/>
              <a:t>GETTING STARTED</a:t>
            </a:r>
          </a:p>
        </p:txBody>
      </p:sp>
      <p:sp>
        <p:nvSpPr>
          <p:cNvPr id="3" name="Title 1">
            <a:extLst>
              <a:ext uri="{FF2B5EF4-FFF2-40B4-BE49-F238E27FC236}">
                <a16:creationId xmlns:a16="http://schemas.microsoft.com/office/drawing/2014/main" id="{853B6556-63DF-380C-B854-4ADF24C34BFA}"/>
              </a:ext>
            </a:extLst>
          </p:cNvPr>
          <p:cNvSpPr>
            <a:spLocks noGrp="1"/>
          </p:cNvSpPr>
          <p:nvPr>
            <p:ph type="title"/>
          </p:nvPr>
        </p:nvSpPr>
        <p:spPr/>
        <p:txBody>
          <a:bodyPr/>
          <a:lstStyle/>
          <a:p>
            <a:r>
              <a:rPr lang="en-US" dirty="0"/>
              <a:t>Using This Template Effectively</a:t>
            </a:r>
          </a:p>
        </p:txBody>
      </p:sp>
      <p:sp>
        <p:nvSpPr>
          <p:cNvPr id="5" name="Content Placeholder 4">
            <a:extLst>
              <a:ext uri="{FF2B5EF4-FFF2-40B4-BE49-F238E27FC236}">
                <a16:creationId xmlns:a16="http://schemas.microsoft.com/office/drawing/2014/main" id="{04CA39BF-A058-3E73-703C-E0C95D71FBCB}"/>
              </a:ext>
            </a:extLst>
          </p:cNvPr>
          <p:cNvSpPr>
            <a:spLocks noGrp="1"/>
          </p:cNvSpPr>
          <p:nvPr>
            <p:ph idx="4294967295"/>
          </p:nvPr>
        </p:nvSpPr>
        <p:spPr>
          <a:xfrm>
            <a:off x="914399" y="1649318"/>
            <a:ext cx="4873215" cy="4003337"/>
          </a:xfrm>
          <a:prstGeom prst="rect">
            <a:avLst/>
          </a:prstGeom>
        </p:spPr>
        <p:txBody>
          <a:bodyPr tIns="0" rIns="0" bIns="0"/>
          <a:lstStyle/>
          <a:p>
            <a:pPr marL="0" indent="0">
              <a:buNone/>
            </a:pPr>
            <a:r>
              <a:rPr lang="en-US" sz="1400" b="1" kern="1000" dirty="0">
                <a:solidFill>
                  <a:schemeClr val="accent5"/>
                </a:solidFill>
              </a:rPr>
              <a:t>LAYOUTS &amp; IMAGES</a:t>
            </a:r>
          </a:p>
          <a:p>
            <a:pPr marL="0" indent="0">
              <a:buNone/>
            </a:pPr>
            <a:r>
              <a:rPr lang="en-US" sz="1200" kern="1000" dirty="0"/>
              <a:t>This template has multiple layout styles to choose from, including layouts with placeholder areas for images. To reduce the size of this file, imagery has not been included in this template master. </a:t>
            </a:r>
          </a:p>
          <a:p>
            <a:pPr marL="0" indent="0">
              <a:spcAft>
                <a:spcPts val="400"/>
              </a:spcAft>
              <a:buNone/>
            </a:pPr>
            <a:r>
              <a:rPr lang="en-US" sz="1200" b="1" kern="1000" dirty="0"/>
              <a:t>Need to find some images? Here’s where to look:</a:t>
            </a:r>
          </a:p>
          <a:p>
            <a:pPr marL="182880" lvl="2">
              <a:buClr>
                <a:schemeClr val="accent5"/>
              </a:buClr>
              <a:buFont typeface="Wingdings 3" pitchFamily="2" charset="2"/>
              <a:buChar char=""/>
            </a:pPr>
            <a:r>
              <a:rPr lang="en-US" kern="1000" dirty="0">
                <a:solidFill>
                  <a:schemeClr val="accent5"/>
                </a:solidFill>
                <a:hlinkClick r:id="rId3">
                  <a:extLst>
                    <a:ext uri="{A12FA001-AC4F-418D-AE19-62706E023703}">
                      <ahyp:hlinkClr xmlns:ahyp="http://schemas.microsoft.com/office/drawing/2018/hyperlinkcolor" val="tx"/>
                    </a:ext>
                  </a:extLst>
                </a:hlinkClick>
              </a:rPr>
              <a:t>Booz Allen Media Library</a:t>
            </a:r>
            <a:endParaRPr lang="en-US" kern="1000" dirty="0">
              <a:solidFill>
                <a:schemeClr val="accent5"/>
              </a:solidFill>
            </a:endParaRPr>
          </a:p>
          <a:p>
            <a:pPr marL="182880" lvl="2">
              <a:buClr>
                <a:schemeClr val="accent5"/>
              </a:buClr>
              <a:buFont typeface="Wingdings 3" pitchFamily="2" charset="2"/>
              <a:buChar char=""/>
            </a:pPr>
            <a:r>
              <a:rPr lang="en-US" kern="1000" dirty="0"/>
              <a:t>PowerPoint (Insert &gt; Picture &gt; Stock Images)</a:t>
            </a:r>
          </a:p>
          <a:p>
            <a:pPr marL="182880" lvl="2">
              <a:buClr>
                <a:schemeClr val="accent5"/>
              </a:buClr>
              <a:buFont typeface="Wingdings 3" pitchFamily="2" charset="2"/>
              <a:buChar char=""/>
            </a:pPr>
            <a:r>
              <a:rPr lang="en-US" kern="1000" dirty="0"/>
              <a:t>Royalty-free sites like </a:t>
            </a:r>
            <a:r>
              <a:rPr lang="en-US" kern="1000" dirty="0">
                <a:solidFill>
                  <a:schemeClr val="accent5"/>
                </a:solidFill>
                <a:hlinkClick r:id="rId4">
                  <a:extLst>
                    <a:ext uri="{A12FA001-AC4F-418D-AE19-62706E023703}">
                      <ahyp:hlinkClr xmlns:ahyp="http://schemas.microsoft.com/office/drawing/2018/hyperlinkcolor" val="tx"/>
                    </a:ext>
                  </a:extLst>
                </a:hlinkClick>
              </a:rPr>
              <a:t>unsplash.com</a:t>
            </a:r>
            <a:r>
              <a:rPr lang="en-US" kern="1000" dirty="0">
                <a:solidFill>
                  <a:schemeClr val="accent5"/>
                </a:solidFill>
              </a:rPr>
              <a:t> </a:t>
            </a:r>
          </a:p>
          <a:p>
            <a:pPr marL="182880" lvl="2">
              <a:buClr>
                <a:schemeClr val="accent5"/>
              </a:buClr>
              <a:buFont typeface="Wingdings 3" pitchFamily="2" charset="2"/>
              <a:buChar char=""/>
            </a:pPr>
            <a:r>
              <a:rPr lang="en-US" kern="1000" dirty="0"/>
              <a:t>Always refer to the Booz Allen Brand Guidelines when </a:t>
            </a:r>
            <a:br>
              <a:rPr lang="en-US" kern="1000" dirty="0"/>
            </a:br>
            <a:r>
              <a:rPr lang="en-US" kern="1000" dirty="0"/>
              <a:t>selecting images to ensure they align to our brand.</a:t>
            </a:r>
            <a:br>
              <a:rPr lang="en-US" kern="1000" dirty="0"/>
            </a:br>
            <a:r>
              <a:rPr lang="en-US" kern="1000" dirty="0"/>
              <a:t>Visit the</a:t>
            </a:r>
            <a:r>
              <a:rPr lang="en-US" kern="1000" dirty="0">
                <a:solidFill>
                  <a:schemeClr val="accent5"/>
                </a:solidFill>
              </a:rPr>
              <a:t> </a:t>
            </a:r>
            <a:r>
              <a:rPr lang="en-US" kern="1000" dirty="0">
                <a:solidFill>
                  <a:schemeClr val="accent5"/>
                </a:solidFill>
                <a:hlinkClick r:id="rId5"/>
              </a:rPr>
              <a:t>Corporate Communications site</a:t>
            </a:r>
            <a:r>
              <a:rPr lang="en-US" kern="1000" dirty="0"/>
              <a:t> for more resources.</a:t>
            </a:r>
          </a:p>
          <a:p>
            <a:pPr marL="0" indent="0">
              <a:buNone/>
            </a:pPr>
            <a:br>
              <a:rPr lang="en-US" sz="1200" b="1" kern="1000" dirty="0"/>
            </a:br>
            <a:endParaRPr lang="en-US" sz="1200" b="1" kern="1000" dirty="0"/>
          </a:p>
          <a:p>
            <a:pPr marL="0" indent="0">
              <a:buNone/>
            </a:pPr>
            <a:r>
              <a:rPr lang="en-US" b="1" kern="1000" dirty="0"/>
              <a:t>Reduce file size: </a:t>
            </a:r>
            <a:r>
              <a:rPr lang="en-US" kern="1000" dirty="0"/>
              <a:t>When including images in your presentation, </a:t>
            </a:r>
            <a:br>
              <a:rPr lang="en-US" kern="1000" dirty="0"/>
            </a:br>
            <a:r>
              <a:rPr lang="en-US" kern="1000" dirty="0"/>
              <a:t>use File &gt; Compress Pictures to keep the file size from becoming overly large. </a:t>
            </a:r>
          </a:p>
          <a:p>
            <a:endParaRPr lang="en-US" sz="1200" kern="1000" dirty="0"/>
          </a:p>
        </p:txBody>
      </p:sp>
      <p:sp>
        <p:nvSpPr>
          <p:cNvPr id="6" name="Content Placeholder 5">
            <a:extLst>
              <a:ext uri="{FF2B5EF4-FFF2-40B4-BE49-F238E27FC236}">
                <a16:creationId xmlns:a16="http://schemas.microsoft.com/office/drawing/2014/main" id="{B90D11B4-9196-E1B3-4BE0-C7F2C2B60E2A}"/>
              </a:ext>
            </a:extLst>
          </p:cNvPr>
          <p:cNvSpPr>
            <a:spLocks noGrp="1"/>
          </p:cNvSpPr>
          <p:nvPr>
            <p:ph idx="4294967295"/>
          </p:nvPr>
        </p:nvSpPr>
        <p:spPr>
          <a:xfrm>
            <a:off x="6272784" y="1649317"/>
            <a:ext cx="5157216" cy="4421305"/>
          </a:xfrm>
        </p:spPr>
        <p:txBody>
          <a:bodyPr tIns="0" bIns="0"/>
          <a:lstStyle/>
          <a:p>
            <a:pPr marL="0" indent="0">
              <a:buNone/>
            </a:pPr>
            <a:r>
              <a:rPr lang="en-US" sz="1400" b="1" dirty="0">
                <a:solidFill>
                  <a:schemeClr val="accent5"/>
                </a:solidFill>
              </a:rPr>
              <a:t>ACCESSIBILITY</a:t>
            </a:r>
          </a:p>
          <a:p>
            <a:pPr marL="0" indent="0">
              <a:buNone/>
            </a:pPr>
            <a:r>
              <a:rPr lang="en-US" sz="1200" dirty="0"/>
              <a:t>Did you know PowerPoint has a built-in Accessibility Checker? Use Tools &gt; Check Accessibility to bring up the toolbar and see what steps you can take to make your presentation more accessible.</a:t>
            </a:r>
          </a:p>
          <a:p>
            <a:pPr marL="0" indent="0">
              <a:buNone/>
            </a:pPr>
            <a:r>
              <a:rPr lang="en-US" sz="1200" dirty="0"/>
              <a:t>Insufficient color contrast, missing alt text, incorrect reading order, and not underlining hyperlinks are the most common errors when creating accessible documents. </a:t>
            </a:r>
          </a:p>
          <a:p>
            <a:pPr marL="0" indent="0">
              <a:spcAft>
                <a:spcPts val="400"/>
              </a:spcAft>
              <a:buNone/>
            </a:pPr>
            <a:r>
              <a:rPr lang="en-US" sz="1200" b="1" dirty="0"/>
              <a:t>Want to learn more? Check out these resources:</a:t>
            </a:r>
          </a:p>
          <a:p>
            <a:pPr marL="182880" lvl="2">
              <a:buClr>
                <a:schemeClr val="accent5"/>
              </a:buClr>
              <a:buFont typeface="Wingdings 3" pitchFamily="2" charset="2"/>
              <a:buChar char=""/>
            </a:pPr>
            <a:r>
              <a:rPr lang="en-US" dirty="0"/>
              <a:t>Read </a:t>
            </a:r>
            <a:r>
              <a:rPr lang="en-US" dirty="0">
                <a:solidFill>
                  <a:schemeClr val="accent5"/>
                </a:solidFill>
                <a:hlinkClick r:id="rId6">
                  <a:extLst>
                    <a:ext uri="{A12FA001-AC4F-418D-AE19-62706E023703}">
                      <ahyp:hlinkClr xmlns:ahyp="http://schemas.microsoft.com/office/drawing/2018/hyperlinkcolor" val="tx"/>
                    </a:ext>
                  </a:extLst>
                </a:hlinkClick>
              </a:rPr>
              <a:t>this article from Microsoft</a:t>
            </a:r>
            <a:r>
              <a:rPr lang="en-US" dirty="0">
                <a:solidFill>
                  <a:schemeClr val="accent5"/>
                </a:solidFill>
              </a:rPr>
              <a:t> </a:t>
            </a:r>
            <a:r>
              <a:rPr lang="en-US" dirty="0"/>
              <a:t>about best practices</a:t>
            </a:r>
          </a:p>
          <a:p>
            <a:pPr marL="182880" lvl="2">
              <a:buClr>
                <a:schemeClr val="accent5"/>
              </a:buClr>
              <a:buFont typeface="Wingdings 3" pitchFamily="2" charset="2"/>
              <a:buChar char=""/>
            </a:pPr>
            <a:r>
              <a:rPr lang="en-US" dirty="0"/>
              <a:t>Review the </a:t>
            </a:r>
            <a:r>
              <a:rPr lang="en-US" dirty="0">
                <a:solidFill>
                  <a:schemeClr val="accent5"/>
                </a:solidFill>
                <a:hlinkClick r:id="rId7"/>
              </a:rPr>
              <a:t>Common 508 Considerations</a:t>
            </a:r>
            <a:r>
              <a:rPr lang="en-US" dirty="0"/>
              <a:t> deck</a:t>
            </a:r>
          </a:p>
          <a:p>
            <a:pPr marL="182880" lvl="2">
              <a:buClr>
                <a:schemeClr val="accent5"/>
              </a:buClr>
              <a:buFont typeface="Wingdings 3" pitchFamily="2" charset="2"/>
              <a:buChar char=""/>
            </a:pPr>
            <a:r>
              <a:rPr lang="en-US" dirty="0"/>
              <a:t>Use a </a:t>
            </a:r>
            <a:r>
              <a:rPr lang="en-US" dirty="0">
                <a:solidFill>
                  <a:schemeClr val="accent5"/>
                </a:solidFill>
                <a:hlinkClick r:id="rId8">
                  <a:extLst>
                    <a:ext uri="{A12FA001-AC4F-418D-AE19-62706E023703}">
                      <ahyp:hlinkClr xmlns:ahyp="http://schemas.microsoft.com/office/drawing/2018/hyperlinkcolor" val="tx"/>
                    </a:ext>
                  </a:extLst>
                </a:hlinkClick>
              </a:rPr>
              <a:t>color contrast checker</a:t>
            </a:r>
            <a:endParaRPr lang="en-US" dirty="0">
              <a:solidFill>
                <a:schemeClr val="accent5"/>
              </a:solidFill>
            </a:endParaRPr>
          </a:p>
          <a:p>
            <a:pPr marL="182880" lvl="2">
              <a:buClr>
                <a:schemeClr val="accent5"/>
              </a:buClr>
              <a:buFont typeface="Wingdings 3" pitchFamily="2" charset="2"/>
              <a:buChar char=""/>
            </a:pPr>
            <a:r>
              <a:rPr lang="en-US" dirty="0"/>
              <a:t>Request </a:t>
            </a:r>
            <a:r>
              <a:rPr lang="en-US" dirty="0">
                <a:solidFill>
                  <a:schemeClr val="accent5"/>
                </a:solidFill>
                <a:hlinkClick r:id="rId9">
                  <a:extLst>
                    <a:ext uri="{A12FA001-AC4F-418D-AE19-62706E023703}">
                      <ahyp:hlinkClr xmlns:ahyp="http://schemas.microsoft.com/office/drawing/2018/hyperlinkcolor" val="tx"/>
                    </a:ext>
                  </a:extLst>
                </a:hlinkClick>
              </a:rPr>
              <a:t>services</a:t>
            </a:r>
            <a:r>
              <a:rPr lang="en-US" dirty="0"/>
              <a:t> from Booz Allen’s 508 Compliance Team </a:t>
            </a:r>
            <a:br>
              <a:rPr lang="en-US" dirty="0"/>
            </a:br>
            <a:r>
              <a:rPr lang="en-US" i="1" dirty="0"/>
              <a:t>(charge code required)</a:t>
            </a:r>
          </a:p>
        </p:txBody>
      </p:sp>
      <p:pic>
        <p:nvPicPr>
          <p:cNvPr id="10" name="icon">
            <a:extLst>
              <a:ext uri="{FF2B5EF4-FFF2-40B4-BE49-F238E27FC236}">
                <a16:creationId xmlns:a16="http://schemas.microsoft.com/office/drawing/2014/main" id="{A4AFCF4A-4176-ADC0-654B-0DE8B0BD1A70}"/>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52834" y="4219454"/>
            <a:ext cx="437024" cy="437024"/>
          </a:xfrm>
          <a:prstGeom prst="rect">
            <a:avLst/>
          </a:prstGeom>
        </p:spPr>
      </p:pic>
    </p:spTree>
    <p:extLst>
      <p:ext uri="{BB962C8B-B14F-4D97-AF65-F5344CB8AC3E}">
        <p14:creationId xmlns:p14="http://schemas.microsoft.com/office/powerpoint/2010/main" val="3603592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 name="Slash 1">
            <a:extLst>
              <a:ext uri="{FF2B5EF4-FFF2-40B4-BE49-F238E27FC236}">
                <a16:creationId xmlns:a16="http://schemas.microsoft.com/office/drawing/2014/main" id="{FCFABD3E-0F78-571E-D17C-E2A44204F2EE}"/>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rcRect l="61321" t="79949" r="-124" b="29"/>
          <a:stretch>
            <a:fillRect/>
          </a:stretch>
        </p:blipFill>
        <p:spPr>
          <a:xfrm>
            <a:off x="9858691" y="2704926"/>
            <a:ext cx="1602913" cy="964983"/>
          </a:xfrm>
          <a:prstGeom prst="rect">
            <a:avLst/>
          </a:prstGeom>
        </p:spPr>
      </p:pic>
      <p:pic>
        <p:nvPicPr>
          <p:cNvPr id="118" name="Lines 1">
            <a:extLst>
              <a:ext uri="{FF2B5EF4-FFF2-40B4-BE49-F238E27FC236}">
                <a16:creationId xmlns:a16="http://schemas.microsoft.com/office/drawing/2014/main" id="{37758777-7C0F-907E-BC32-F9C0DBA62E02}"/>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rcRect l="1164" t="74413" r="56537" b="4720"/>
          <a:stretch>
            <a:fillRect/>
          </a:stretch>
        </p:blipFill>
        <p:spPr>
          <a:xfrm>
            <a:off x="7734246" y="2720602"/>
            <a:ext cx="1943162" cy="932019"/>
          </a:xfrm>
          <a:prstGeom prst="rect">
            <a:avLst/>
          </a:prstGeom>
        </p:spPr>
      </p:pic>
      <p:grpSp>
        <p:nvGrpSpPr>
          <p:cNvPr id="48" name="Group 47">
            <a:extLst>
              <a:ext uri="{FF2B5EF4-FFF2-40B4-BE49-F238E27FC236}">
                <a16:creationId xmlns:a16="http://schemas.microsoft.com/office/drawing/2014/main" id="{C0D3DED2-1C71-14B9-3163-B79D05CC272D}"/>
              </a:ext>
              <a:ext uri="{C183D7F6-B498-43B3-948B-1728B52AA6E4}">
                <adec:decorative xmlns:adec="http://schemas.microsoft.com/office/drawing/2017/decorative" val="1"/>
              </a:ext>
            </a:extLst>
          </p:cNvPr>
          <p:cNvGrpSpPr/>
          <p:nvPr/>
        </p:nvGrpSpPr>
        <p:grpSpPr>
          <a:xfrm>
            <a:off x="5607523" y="2754980"/>
            <a:ext cx="1884196" cy="881380"/>
            <a:chOff x="5607523" y="2923380"/>
            <a:chExt cx="1884196" cy="881380"/>
          </a:xfrm>
        </p:grpSpPr>
        <p:grpSp>
          <p:nvGrpSpPr>
            <p:cNvPr id="2" name="Group 1">
              <a:extLst>
                <a:ext uri="{FF2B5EF4-FFF2-40B4-BE49-F238E27FC236}">
                  <a16:creationId xmlns:a16="http://schemas.microsoft.com/office/drawing/2014/main" id="{CE6CBD01-9F94-BF0C-259C-44AD76B079F5}"/>
                </a:ext>
                <a:ext uri="{C183D7F6-B498-43B3-948B-1728B52AA6E4}">
                  <adec:decorative xmlns:adec="http://schemas.microsoft.com/office/drawing/2017/decorative" val="1"/>
                </a:ext>
              </a:extLst>
            </p:cNvPr>
            <p:cNvGrpSpPr/>
            <p:nvPr/>
          </p:nvGrpSpPr>
          <p:grpSpPr>
            <a:xfrm>
              <a:off x="5607523" y="2923380"/>
              <a:ext cx="1884196" cy="569715"/>
              <a:chOff x="5607523" y="4778462"/>
              <a:chExt cx="1884196" cy="569715"/>
            </a:xfrm>
          </p:grpSpPr>
          <p:pic>
            <p:nvPicPr>
              <p:cNvPr id="121" name="Arrow 12">
                <a:extLst>
                  <a:ext uri="{FF2B5EF4-FFF2-40B4-BE49-F238E27FC236}">
                    <a16:creationId xmlns:a16="http://schemas.microsoft.com/office/drawing/2014/main" id="{B14978A4-02FE-F9CA-E92C-869DDB00BAE6}"/>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31093" y="5088455"/>
                <a:ext cx="259722" cy="259722"/>
              </a:xfrm>
              <a:prstGeom prst="rect">
                <a:avLst/>
              </a:prstGeom>
            </p:spPr>
          </p:pic>
          <p:pic>
            <p:nvPicPr>
              <p:cNvPr id="120" name="Arrow 11">
                <a:extLst>
                  <a:ext uri="{FF2B5EF4-FFF2-40B4-BE49-F238E27FC236}">
                    <a16:creationId xmlns:a16="http://schemas.microsoft.com/office/drawing/2014/main" id="{75772A5B-512A-0239-731A-7D380E372E6C}"/>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97722" y="5088455"/>
                <a:ext cx="259722" cy="259722"/>
              </a:xfrm>
              <a:prstGeom prst="rect">
                <a:avLst/>
              </a:prstGeom>
            </p:spPr>
          </p:pic>
          <p:pic>
            <p:nvPicPr>
              <p:cNvPr id="122" name="Arrow 10">
                <a:extLst>
                  <a:ext uri="{FF2B5EF4-FFF2-40B4-BE49-F238E27FC236}">
                    <a16:creationId xmlns:a16="http://schemas.microsoft.com/office/drawing/2014/main" id="{C435F3FD-7FB4-017F-AFE8-4C91CD5122F5}"/>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564350" y="5088455"/>
                <a:ext cx="259722" cy="259722"/>
              </a:xfrm>
              <a:prstGeom prst="rect">
                <a:avLst/>
              </a:prstGeom>
            </p:spPr>
          </p:pic>
          <p:pic>
            <p:nvPicPr>
              <p:cNvPr id="119" name="Arrow 9">
                <a:extLst>
                  <a:ext uri="{FF2B5EF4-FFF2-40B4-BE49-F238E27FC236}">
                    <a16:creationId xmlns:a16="http://schemas.microsoft.com/office/drawing/2014/main" id="{98C186D1-3036-2741-8E6B-6B370A0E1B73}"/>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230979" y="5088455"/>
                <a:ext cx="259722" cy="259722"/>
              </a:xfrm>
              <a:prstGeom prst="rect">
                <a:avLst/>
              </a:prstGeom>
            </p:spPr>
          </p:pic>
          <p:pic>
            <p:nvPicPr>
              <p:cNvPr id="123" name="Arrow 8">
                <a:extLst>
                  <a:ext uri="{FF2B5EF4-FFF2-40B4-BE49-F238E27FC236}">
                    <a16:creationId xmlns:a16="http://schemas.microsoft.com/office/drawing/2014/main" id="{51B9A0A0-D8E2-4470-3ED0-2E2F9B6A8C49}"/>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919251" y="5099277"/>
                <a:ext cx="238078" cy="238078"/>
              </a:xfrm>
              <a:prstGeom prst="rect">
                <a:avLst/>
              </a:prstGeom>
            </p:spPr>
          </p:pic>
          <p:pic>
            <p:nvPicPr>
              <p:cNvPr id="124" name="Arrow 7">
                <a:extLst>
                  <a:ext uri="{FF2B5EF4-FFF2-40B4-BE49-F238E27FC236}">
                    <a16:creationId xmlns:a16="http://schemas.microsoft.com/office/drawing/2014/main" id="{821A9933-4F38-3AD4-5D4D-D7E85D3E65F7}"/>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607523" y="5099277"/>
                <a:ext cx="238078" cy="238078"/>
              </a:xfrm>
              <a:prstGeom prst="rect">
                <a:avLst/>
              </a:prstGeom>
            </p:spPr>
          </p:pic>
          <p:pic>
            <p:nvPicPr>
              <p:cNvPr id="100" name="Arrow 6">
                <a:extLst>
                  <a:ext uri="{FF2B5EF4-FFF2-40B4-BE49-F238E27FC236}">
                    <a16:creationId xmlns:a16="http://schemas.microsoft.com/office/drawing/2014/main" id="{6EA5AC8F-C2E7-4A48-447C-BAC8552C9E15}"/>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31997" y="4778462"/>
                <a:ext cx="259722" cy="259722"/>
              </a:xfrm>
              <a:prstGeom prst="rect">
                <a:avLst/>
              </a:prstGeom>
            </p:spPr>
          </p:pic>
          <p:pic>
            <p:nvPicPr>
              <p:cNvPr id="96" name="Arrow 5">
                <a:extLst>
                  <a:ext uri="{FF2B5EF4-FFF2-40B4-BE49-F238E27FC236}">
                    <a16:creationId xmlns:a16="http://schemas.microsoft.com/office/drawing/2014/main" id="{C6EF0679-9AFA-A8C0-BA38-A6BE94438392}"/>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98626" y="4778462"/>
                <a:ext cx="259722" cy="259722"/>
              </a:xfrm>
              <a:prstGeom prst="rect">
                <a:avLst/>
              </a:prstGeom>
            </p:spPr>
          </p:pic>
          <p:pic>
            <p:nvPicPr>
              <p:cNvPr id="106" name="Arrow 4">
                <a:extLst>
                  <a:ext uri="{FF2B5EF4-FFF2-40B4-BE49-F238E27FC236}">
                    <a16:creationId xmlns:a16="http://schemas.microsoft.com/office/drawing/2014/main" id="{7A1B2F1D-DFB4-860E-DF7B-EB53438F7B97}"/>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565254" y="4778462"/>
                <a:ext cx="259722" cy="259722"/>
              </a:xfrm>
              <a:prstGeom prst="rect">
                <a:avLst/>
              </a:prstGeom>
            </p:spPr>
          </p:pic>
          <p:pic>
            <p:nvPicPr>
              <p:cNvPr id="92" name="Arrow 3">
                <a:extLst>
                  <a:ext uri="{FF2B5EF4-FFF2-40B4-BE49-F238E27FC236}">
                    <a16:creationId xmlns:a16="http://schemas.microsoft.com/office/drawing/2014/main" id="{8B97F733-BD16-D335-C261-FE015AAC9FE1}"/>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231883" y="4778462"/>
                <a:ext cx="259722" cy="259722"/>
              </a:xfrm>
              <a:prstGeom prst="rect">
                <a:avLst/>
              </a:prstGeom>
            </p:spPr>
          </p:pic>
          <p:pic>
            <p:nvPicPr>
              <p:cNvPr id="110" name="Arrow 2">
                <a:extLst>
                  <a:ext uri="{FF2B5EF4-FFF2-40B4-BE49-F238E27FC236}">
                    <a16:creationId xmlns:a16="http://schemas.microsoft.com/office/drawing/2014/main" id="{B587D35B-A550-7434-F35D-32E672DE80AE}"/>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920155" y="4789284"/>
                <a:ext cx="238078" cy="238078"/>
              </a:xfrm>
              <a:prstGeom prst="rect">
                <a:avLst/>
              </a:prstGeom>
            </p:spPr>
          </p:pic>
          <p:pic>
            <p:nvPicPr>
              <p:cNvPr id="114" name="Arrow 1">
                <a:extLst>
                  <a:ext uri="{FF2B5EF4-FFF2-40B4-BE49-F238E27FC236}">
                    <a16:creationId xmlns:a16="http://schemas.microsoft.com/office/drawing/2014/main" id="{4886EFA7-292B-E94D-0D5D-E4BE1C64EDC9}"/>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608427" y="4789284"/>
                <a:ext cx="238078" cy="238078"/>
              </a:xfrm>
              <a:prstGeom prst="rect">
                <a:avLst/>
              </a:prstGeom>
            </p:spPr>
          </p:pic>
        </p:grpSp>
        <p:grpSp>
          <p:nvGrpSpPr>
            <p:cNvPr id="47" name="Group 46">
              <a:extLst>
                <a:ext uri="{FF2B5EF4-FFF2-40B4-BE49-F238E27FC236}">
                  <a16:creationId xmlns:a16="http://schemas.microsoft.com/office/drawing/2014/main" id="{9CE61E2A-669A-FAC6-57E4-E3D69F2DB57A}"/>
                </a:ext>
              </a:extLst>
            </p:cNvPr>
            <p:cNvGrpSpPr/>
            <p:nvPr/>
          </p:nvGrpSpPr>
          <p:grpSpPr>
            <a:xfrm>
              <a:off x="5607523" y="3545038"/>
              <a:ext cx="1883292" cy="259722"/>
              <a:chOff x="5607523" y="3545038"/>
              <a:chExt cx="1883292" cy="259722"/>
            </a:xfrm>
          </p:grpSpPr>
          <p:pic>
            <p:nvPicPr>
              <p:cNvPr id="41" name="Arrow 12">
                <a:extLst>
                  <a:ext uri="{FF2B5EF4-FFF2-40B4-BE49-F238E27FC236}">
                    <a16:creationId xmlns:a16="http://schemas.microsoft.com/office/drawing/2014/main" id="{06B425E9-DBFA-09F8-6C54-F0FFA8E2D6A4}"/>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31093" y="3545038"/>
                <a:ext cx="259722" cy="259722"/>
              </a:xfrm>
              <a:prstGeom prst="rect">
                <a:avLst/>
              </a:prstGeom>
            </p:spPr>
          </p:pic>
          <p:pic>
            <p:nvPicPr>
              <p:cNvPr id="42" name="Arrow 11">
                <a:extLst>
                  <a:ext uri="{FF2B5EF4-FFF2-40B4-BE49-F238E27FC236}">
                    <a16:creationId xmlns:a16="http://schemas.microsoft.com/office/drawing/2014/main" id="{50D91F62-D342-A09B-15AC-98150FF837C7}"/>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97722" y="3545038"/>
                <a:ext cx="259722" cy="259722"/>
              </a:xfrm>
              <a:prstGeom prst="rect">
                <a:avLst/>
              </a:prstGeom>
            </p:spPr>
          </p:pic>
          <p:pic>
            <p:nvPicPr>
              <p:cNvPr id="43" name="Arrow 10">
                <a:extLst>
                  <a:ext uri="{FF2B5EF4-FFF2-40B4-BE49-F238E27FC236}">
                    <a16:creationId xmlns:a16="http://schemas.microsoft.com/office/drawing/2014/main" id="{975A1AC4-676E-3A81-7665-846F5D90491F}"/>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564350" y="3545038"/>
                <a:ext cx="259722" cy="259722"/>
              </a:xfrm>
              <a:prstGeom prst="rect">
                <a:avLst/>
              </a:prstGeom>
            </p:spPr>
          </p:pic>
          <p:pic>
            <p:nvPicPr>
              <p:cNvPr id="44" name="Arrow 9">
                <a:extLst>
                  <a:ext uri="{FF2B5EF4-FFF2-40B4-BE49-F238E27FC236}">
                    <a16:creationId xmlns:a16="http://schemas.microsoft.com/office/drawing/2014/main" id="{671E0A48-760F-468E-028F-54D1CCEE1E4D}"/>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230979" y="3545038"/>
                <a:ext cx="259722" cy="259722"/>
              </a:xfrm>
              <a:prstGeom prst="rect">
                <a:avLst/>
              </a:prstGeom>
            </p:spPr>
          </p:pic>
          <p:pic>
            <p:nvPicPr>
              <p:cNvPr id="45" name="Arrow 8">
                <a:extLst>
                  <a:ext uri="{FF2B5EF4-FFF2-40B4-BE49-F238E27FC236}">
                    <a16:creationId xmlns:a16="http://schemas.microsoft.com/office/drawing/2014/main" id="{DC55C914-C6B9-473B-7F08-54B3E8FB0E08}"/>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919251" y="3555860"/>
                <a:ext cx="238078" cy="238078"/>
              </a:xfrm>
              <a:prstGeom prst="rect">
                <a:avLst/>
              </a:prstGeom>
            </p:spPr>
          </p:pic>
          <p:pic>
            <p:nvPicPr>
              <p:cNvPr id="46" name="Arrow 7">
                <a:extLst>
                  <a:ext uri="{FF2B5EF4-FFF2-40B4-BE49-F238E27FC236}">
                    <a16:creationId xmlns:a16="http://schemas.microsoft.com/office/drawing/2014/main" id="{60649EE4-1EB7-8294-4F28-44C448DA2030}"/>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607523" y="3555860"/>
                <a:ext cx="238078" cy="238078"/>
              </a:xfrm>
              <a:prstGeom prst="rect">
                <a:avLst/>
              </a:prstGeom>
            </p:spPr>
          </p:pic>
        </p:grpSp>
      </p:grpSp>
      <p:cxnSp>
        <p:nvCxnSpPr>
          <p:cNvPr id="89" name="Straight Connector 5">
            <a:extLst>
              <a:ext uri="{FF2B5EF4-FFF2-40B4-BE49-F238E27FC236}">
                <a16:creationId xmlns:a16="http://schemas.microsoft.com/office/drawing/2014/main" id="{41EA71A9-B86A-3D4D-09BF-0DC9F5C60EB1}"/>
              </a:ext>
              <a:ext uri="{C183D7F6-B498-43B3-948B-1728B52AA6E4}">
                <adec:decorative xmlns:adec="http://schemas.microsoft.com/office/drawing/2017/decorative" val="1"/>
              </a:ext>
            </a:extLst>
          </p:cNvPr>
          <p:cNvCxnSpPr>
            <a:cxnSpLocks/>
          </p:cNvCxnSpPr>
          <p:nvPr/>
        </p:nvCxnSpPr>
        <p:spPr>
          <a:xfrm>
            <a:off x="5390626" y="2500897"/>
            <a:ext cx="0" cy="3701598"/>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2">
            <a:extLst>
              <a:ext uri="{FF2B5EF4-FFF2-40B4-BE49-F238E27FC236}">
                <a16:creationId xmlns:a16="http://schemas.microsoft.com/office/drawing/2014/main" id="{D28180B9-6949-CAB7-A6A6-46B562183028}"/>
              </a:ext>
              <a:ext uri="{C183D7F6-B498-43B3-948B-1728B52AA6E4}">
                <adec:decorative xmlns:adec="http://schemas.microsoft.com/office/drawing/2017/decorative" val="1"/>
              </a:ext>
            </a:extLst>
          </p:cNvPr>
          <p:cNvCxnSpPr>
            <a:cxnSpLocks/>
          </p:cNvCxnSpPr>
          <p:nvPr/>
        </p:nvCxnSpPr>
        <p:spPr>
          <a:xfrm>
            <a:off x="908316" y="4410940"/>
            <a:ext cx="4276527" cy="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2">
            <a:extLst>
              <a:ext uri="{FF2B5EF4-FFF2-40B4-BE49-F238E27FC236}">
                <a16:creationId xmlns:a16="http://schemas.microsoft.com/office/drawing/2014/main" id="{5E036DAE-783A-5C29-9F18-EDDD30A5CE52}"/>
              </a:ext>
              <a:ext uri="{C183D7F6-B498-43B3-948B-1728B52AA6E4}">
                <adec:decorative xmlns:adec="http://schemas.microsoft.com/office/drawing/2017/decorative" val="1"/>
              </a:ext>
            </a:extLst>
          </p:cNvPr>
          <p:cNvCxnSpPr>
            <a:cxnSpLocks/>
          </p:cNvCxnSpPr>
          <p:nvPr/>
        </p:nvCxnSpPr>
        <p:spPr>
          <a:xfrm>
            <a:off x="5582164" y="4410940"/>
            <a:ext cx="5847836" cy="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9DE64E66-0556-930A-1752-7539241D0122}"/>
              </a:ext>
              <a:ext uri="{C183D7F6-B498-43B3-948B-1728B52AA6E4}">
                <adec:decorative xmlns:adec="http://schemas.microsoft.com/office/drawing/2017/decorative" val="1"/>
              </a:ext>
            </a:extLst>
          </p:cNvPr>
          <p:cNvCxnSpPr>
            <a:cxnSpLocks/>
          </p:cNvCxnSpPr>
          <p:nvPr/>
        </p:nvCxnSpPr>
        <p:spPr>
          <a:xfrm>
            <a:off x="2357366" y="4610100"/>
            <a:ext cx="0" cy="1592395"/>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5" name="Breadcrumb">
            <a:extLst>
              <a:ext uri="{FF2B5EF4-FFF2-40B4-BE49-F238E27FC236}">
                <a16:creationId xmlns:a16="http://schemas.microsoft.com/office/drawing/2014/main" id="{24E6706D-352A-C920-C6B2-6C049B0CF279}"/>
              </a:ext>
              <a:ext uri="{C183D7F6-B498-43B3-948B-1728B52AA6E4}">
                <adec:decorative xmlns:adec="http://schemas.microsoft.com/office/drawing/2017/decorative" val="1"/>
              </a:ext>
            </a:extLst>
          </p:cNvPr>
          <p:cNvSpPr>
            <a:spLocks noGrp="1"/>
          </p:cNvSpPr>
          <p:nvPr>
            <p:ph type="body" sz="quarter" idx="13"/>
          </p:nvPr>
        </p:nvSpPr>
        <p:spPr>
          <a:xfrm>
            <a:off x="918239" y="0"/>
            <a:ext cx="4452974" cy="647700"/>
          </a:xfrm>
        </p:spPr>
        <p:txBody>
          <a:bodyPr/>
          <a:lstStyle/>
          <a:p>
            <a:r>
              <a:rPr lang="en-US" dirty="0"/>
              <a:t>GETTING STARTED</a:t>
            </a:r>
          </a:p>
        </p:txBody>
      </p:sp>
      <p:sp>
        <p:nvSpPr>
          <p:cNvPr id="4" name="Title">
            <a:extLst>
              <a:ext uri="{FF2B5EF4-FFF2-40B4-BE49-F238E27FC236}">
                <a16:creationId xmlns:a16="http://schemas.microsoft.com/office/drawing/2014/main" id="{70743AA9-1E81-C72C-5E7D-DB89B3F8B0C1}"/>
              </a:ext>
            </a:extLst>
          </p:cNvPr>
          <p:cNvSpPr>
            <a:spLocks noGrp="1"/>
          </p:cNvSpPr>
          <p:nvPr>
            <p:ph type="title"/>
          </p:nvPr>
        </p:nvSpPr>
        <p:spPr>
          <a:xfrm>
            <a:off x="918791" y="660056"/>
            <a:ext cx="10542809" cy="825500"/>
          </a:xfrm>
        </p:spPr>
        <p:txBody>
          <a:bodyPr/>
          <a:lstStyle/>
          <a:p>
            <a:r>
              <a:rPr lang="en-US" dirty="0"/>
              <a:t>Exploring Core Brand Components</a:t>
            </a:r>
          </a:p>
        </p:txBody>
      </p:sp>
      <p:sp>
        <p:nvSpPr>
          <p:cNvPr id="3" name="Intro">
            <a:extLst>
              <a:ext uri="{FF2B5EF4-FFF2-40B4-BE49-F238E27FC236}">
                <a16:creationId xmlns:a16="http://schemas.microsoft.com/office/drawing/2014/main" id="{10B77573-E4E6-BEF4-A0CC-2D1EB84518C5}"/>
              </a:ext>
            </a:extLst>
          </p:cNvPr>
          <p:cNvSpPr>
            <a:spLocks noGrp="1"/>
          </p:cNvSpPr>
          <p:nvPr>
            <p:ph idx="4294967295"/>
          </p:nvPr>
        </p:nvSpPr>
        <p:spPr>
          <a:xfrm>
            <a:off x="920833" y="1631418"/>
            <a:ext cx="10509167" cy="932019"/>
          </a:xfrm>
          <a:prstGeom prst="rect">
            <a:avLst/>
          </a:prstGeom>
        </p:spPr>
        <p:txBody>
          <a:bodyPr tIns="0" bIns="0"/>
          <a:lstStyle/>
          <a:p>
            <a:pPr>
              <a:spcAft>
                <a:spcPts val="1000"/>
              </a:spcAft>
            </a:pPr>
            <a:r>
              <a:rPr lang="en-US" sz="1400" i="1" spc="-20" dirty="0">
                <a:effectLst/>
              </a:rPr>
              <a:t>Identity design is a powerful form of communication—it is the “face” our company shows the world. The visual identity for </a:t>
            </a:r>
            <a:br>
              <a:rPr lang="en-US" sz="1400" i="1" spc="-20" dirty="0">
                <a:effectLst/>
              </a:rPr>
            </a:br>
            <a:r>
              <a:rPr lang="en-US" sz="1400" i="1" spc="-20" dirty="0">
                <a:effectLst/>
              </a:rPr>
              <a:t>Booz Allen is briefly summarized on this page and further outlined in the Brand Guidelines. The elements within this system are intentionally limited to create a consistent graphic vocabulary. Visit the</a:t>
            </a:r>
            <a:r>
              <a:rPr lang="en-US" sz="1400" i="1" kern="1000" dirty="0">
                <a:solidFill>
                  <a:schemeClr val="accent5"/>
                </a:solidFill>
              </a:rPr>
              <a:t> </a:t>
            </a:r>
            <a:r>
              <a:rPr lang="en-US" sz="1400" i="1" kern="1000" dirty="0">
                <a:solidFill>
                  <a:schemeClr val="accent5"/>
                </a:solidFill>
                <a:hlinkClick r:id="rId19"/>
              </a:rPr>
              <a:t>Corporate Communications site</a:t>
            </a:r>
            <a:r>
              <a:rPr lang="en-US" sz="1400" i="1" kern="1000" dirty="0"/>
              <a:t> </a:t>
            </a:r>
            <a:r>
              <a:rPr lang="en-US" sz="1400" i="1" spc="-20" dirty="0">
                <a:effectLst/>
              </a:rPr>
              <a:t>to learn more.</a:t>
            </a:r>
          </a:p>
        </p:txBody>
      </p:sp>
      <p:sp>
        <p:nvSpPr>
          <p:cNvPr id="133" name="Logos title">
            <a:extLst>
              <a:ext uri="{FF2B5EF4-FFF2-40B4-BE49-F238E27FC236}">
                <a16:creationId xmlns:a16="http://schemas.microsoft.com/office/drawing/2014/main" id="{9D05C6DE-6B99-0D8B-221E-8E006CA6327B}"/>
              </a:ext>
            </a:extLst>
          </p:cNvPr>
          <p:cNvSpPr txBox="1"/>
          <p:nvPr/>
        </p:nvSpPr>
        <p:spPr>
          <a:xfrm>
            <a:off x="908316" y="2434549"/>
            <a:ext cx="2689696" cy="246221"/>
          </a:xfrm>
          <a:prstGeom prst="rect">
            <a:avLst/>
          </a:prstGeom>
          <a:noFill/>
        </p:spPr>
        <p:txBody>
          <a:bodyPr wrap="square" lIns="0">
            <a:spAutoFit/>
          </a:bodyPr>
          <a:lstStyle/>
          <a:p>
            <a:r>
              <a:rPr lang="en-US" sz="1000" b="1" dirty="0">
                <a:latin typeface="Inter" panose="02000503000000020004" pitchFamily="2" charset="0"/>
                <a:ea typeface="Inter" panose="02000503000000020004" pitchFamily="2" charset="0"/>
              </a:rPr>
              <a:t>Wordmark</a:t>
            </a:r>
          </a:p>
        </p:txBody>
      </p:sp>
      <p:sp>
        <p:nvSpPr>
          <p:cNvPr id="138" name="Logo explainer">
            <a:extLst>
              <a:ext uri="{FF2B5EF4-FFF2-40B4-BE49-F238E27FC236}">
                <a16:creationId xmlns:a16="http://schemas.microsoft.com/office/drawing/2014/main" id="{2408C934-199D-34F2-EE17-CEC5144CC704}"/>
              </a:ext>
            </a:extLst>
          </p:cNvPr>
          <p:cNvSpPr txBox="1"/>
          <p:nvPr/>
        </p:nvSpPr>
        <p:spPr>
          <a:xfrm>
            <a:off x="917238" y="2685519"/>
            <a:ext cx="1396616" cy="1538883"/>
          </a:xfrm>
          <a:prstGeom prst="rect">
            <a:avLst/>
          </a:prstGeom>
          <a:noFill/>
        </p:spPr>
        <p:txBody>
          <a:bodyPr wrap="square" lIns="0" tIns="0" rIns="0" bIns="0">
            <a:spAutoFit/>
          </a:bodyPr>
          <a:lstStyle/>
          <a:p>
            <a:pPr>
              <a:spcAft>
                <a:spcPts val="750"/>
              </a:spcAft>
            </a:pPr>
            <a:r>
              <a:rPr lang="en-US" sz="1000" i="1" dirty="0">
                <a:solidFill>
                  <a:srgbClr val="211D1E"/>
                </a:solidFill>
                <a:effectLst/>
                <a:latin typeface="Inter" panose="02000503000000020004" pitchFamily="2" charset="0"/>
                <a:ea typeface="Inter" panose="02000503000000020004" pitchFamily="2" charset="0"/>
              </a:rPr>
              <a:t>The stacked Wordmark is generally preferred; however, an application’s spatial constraints may also help determine use. Clear space around the logo should be equal to the width of the letter ”B” in Booz.</a:t>
            </a:r>
          </a:p>
        </p:txBody>
      </p:sp>
      <p:pic>
        <p:nvPicPr>
          <p:cNvPr id="21" name="Logo stacked">
            <a:extLst>
              <a:ext uri="{FF2B5EF4-FFF2-40B4-BE49-F238E27FC236}">
                <a16:creationId xmlns:a16="http://schemas.microsoft.com/office/drawing/2014/main" id="{4BB92AFD-F2B9-2C3D-F632-510229E576D9}"/>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113622" y="2540698"/>
            <a:ext cx="1528678" cy="1022560"/>
          </a:xfrm>
          <a:prstGeom prst="rect">
            <a:avLst/>
          </a:prstGeom>
        </p:spPr>
      </p:pic>
      <p:pic>
        <p:nvPicPr>
          <p:cNvPr id="28" name="Logo single line">
            <a:extLst>
              <a:ext uri="{FF2B5EF4-FFF2-40B4-BE49-F238E27FC236}">
                <a16:creationId xmlns:a16="http://schemas.microsoft.com/office/drawing/2014/main" id="{CB4A4D1A-CB3C-C75C-AD86-580EFE89F48F}"/>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843819" y="3798325"/>
            <a:ext cx="2115156" cy="445824"/>
          </a:xfrm>
          <a:prstGeom prst="rect">
            <a:avLst/>
          </a:prstGeom>
        </p:spPr>
      </p:pic>
      <p:sp>
        <p:nvSpPr>
          <p:cNvPr id="25" name="Approved fonts title">
            <a:extLst>
              <a:ext uri="{FF2B5EF4-FFF2-40B4-BE49-F238E27FC236}">
                <a16:creationId xmlns:a16="http://schemas.microsoft.com/office/drawing/2014/main" id="{101A7FBC-625F-686C-BF99-A489BC8E805C}"/>
              </a:ext>
            </a:extLst>
          </p:cNvPr>
          <p:cNvSpPr txBox="1"/>
          <p:nvPr/>
        </p:nvSpPr>
        <p:spPr>
          <a:xfrm>
            <a:off x="918871" y="4537976"/>
            <a:ext cx="1440129" cy="246221"/>
          </a:xfrm>
          <a:prstGeom prst="rect">
            <a:avLst/>
          </a:prstGeom>
          <a:noFill/>
        </p:spPr>
        <p:txBody>
          <a:bodyPr wrap="square" lIns="0">
            <a:spAutoFit/>
          </a:bodyPr>
          <a:lstStyle/>
          <a:p>
            <a:r>
              <a:rPr lang="en-US" sz="1000" b="1" dirty="0">
                <a:latin typeface="Inter" panose="02000503000000020004" pitchFamily="2" charset="0"/>
                <a:ea typeface="Inter" panose="02000503000000020004" pitchFamily="2" charset="0"/>
              </a:rPr>
              <a:t>Approved fonts</a:t>
            </a:r>
          </a:p>
        </p:txBody>
      </p:sp>
      <p:sp>
        <p:nvSpPr>
          <p:cNvPr id="27" name="Approved fonts explainer">
            <a:extLst>
              <a:ext uri="{FF2B5EF4-FFF2-40B4-BE49-F238E27FC236}">
                <a16:creationId xmlns:a16="http://schemas.microsoft.com/office/drawing/2014/main" id="{9D3B697A-2016-927B-4522-179268C682BC}"/>
              </a:ext>
            </a:extLst>
          </p:cNvPr>
          <p:cNvSpPr txBox="1"/>
          <p:nvPr/>
        </p:nvSpPr>
        <p:spPr>
          <a:xfrm>
            <a:off x="918871" y="5621688"/>
            <a:ext cx="1202734" cy="661720"/>
          </a:xfrm>
          <a:prstGeom prst="rect">
            <a:avLst/>
          </a:prstGeom>
          <a:noFill/>
        </p:spPr>
        <p:txBody>
          <a:bodyPr wrap="square" lIns="0" tIns="0">
            <a:spAutoFit/>
          </a:bodyPr>
          <a:lstStyle/>
          <a:p>
            <a:r>
              <a:rPr lang="en-US" sz="1000" i="1" spc="-20">
                <a:latin typeface="Inter" panose="02000503000000020004" pitchFamily="2" charset="0"/>
                <a:ea typeface="Inter" panose="02000503000000020004" pitchFamily="2" charset="0"/>
              </a:rPr>
              <a:t>Missing the brand fonts? Find </a:t>
            </a:r>
            <a:r>
              <a:rPr lang="en-US" sz="1000" i="1" spc="-20">
                <a:solidFill>
                  <a:schemeClr val="accent5"/>
                </a:solidFill>
                <a:latin typeface="Inter" panose="02000503000000020004" pitchFamily="2" charset="0"/>
                <a:ea typeface="Inter" panose="02000503000000020004" pitchFamily="2" charset="0"/>
                <a:hlinkClick r:id="rId24">
                  <a:extLst>
                    <a:ext uri="{A12FA001-AC4F-418D-AE19-62706E023703}">
                      <ahyp:hlinkClr xmlns:ahyp="http://schemas.microsoft.com/office/drawing/2018/hyperlinkcolor" val="tx"/>
                    </a:ext>
                  </a:extLst>
                </a:hlinkClick>
              </a:rPr>
              <a:t>Inter</a:t>
            </a:r>
            <a:r>
              <a:rPr lang="en-US" sz="1000" i="1" spc="-20">
                <a:latin typeface="Inter" panose="02000503000000020004" pitchFamily="2" charset="0"/>
                <a:ea typeface="Inter" panose="02000503000000020004" pitchFamily="2" charset="0"/>
              </a:rPr>
              <a:t> and </a:t>
            </a:r>
            <a:r>
              <a:rPr lang="en-US" sz="1000" i="1" spc="-20">
                <a:solidFill>
                  <a:schemeClr val="accent5"/>
                </a:solidFill>
                <a:latin typeface="Inter" panose="02000503000000020004" pitchFamily="2" charset="0"/>
                <a:ea typeface="Inter" panose="02000503000000020004" pitchFamily="2" charset="0"/>
                <a:hlinkClick r:id="rId25">
                  <a:extLst>
                    <a:ext uri="{A12FA001-AC4F-418D-AE19-62706E023703}">
                      <ahyp:hlinkClr xmlns:ahyp="http://schemas.microsoft.com/office/drawing/2018/hyperlinkcolor" val="tx"/>
                    </a:ext>
                  </a:extLst>
                </a:hlinkClick>
              </a:rPr>
              <a:t>Source Serif</a:t>
            </a:r>
            <a:r>
              <a:rPr lang="en-US" sz="1000" i="1" spc="-20">
                <a:solidFill>
                  <a:schemeClr val="accent5"/>
                </a:solidFill>
                <a:latin typeface="Inter" panose="02000503000000020004" pitchFamily="2" charset="0"/>
                <a:ea typeface="Inter" panose="02000503000000020004" pitchFamily="2" charset="0"/>
              </a:rPr>
              <a:t> </a:t>
            </a:r>
            <a:r>
              <a:rPr lang="en-US" sz="1000" i="1" spc="-20">
                <a:latin typeface="Inter" panose="02000503000000020004" pitchFamily="2" charset="0"/>
                <a:ea typeface="Inter" panose="02000503000000020004" pitchFamily="2" charset="0"/>
              </a:rPr>
              <a:t>on Google.</a:t>
            </a:r>
            <a:endParaRPr lang="en-US" sz="1000" i="1" spc="-20">
              <a:latin typeface="Source Serif 4" panose="02040603050405020204" pitchFamily="18" charset="0"/>
              <a:ea typeface="Source Serif 4" panose="02040603050405020204" pitchFamily="18" charset="0"/>
            </a:endParaRPr>
          </a:p>
        </p:txBody>
      </p:sp>
      <p:sp>
        <p:nvSpPr>
          <p:cNvPr id="26" name="Approved fonts">
            <a:extLst>
              <a:ext uri="{FF2B5EF4-FFF2-40B4-BE49-F238E27FC236}">
                <a16:creationId xmlns:a16="http://schemas.microsoft.com/office/drawing/2014/main" id="{6C20617A-A98E-346A-899C-2C94396B75B9}"/>
              </a:ext>
            </a:extLst>
          </p:cNvPr>
          <p:cNvSpPr txBox="1"/>
          <p:nvPr/>
        </p:nvSpPr>
        <p:spPr>
          <a:xfrm>
            <a:off x="928254" y="4881075"/>
            <a:ext cx="1440129" cy="646331"/>
          </a:xfrm>
          <a:prstGeom prst="rect">
            <a:avLst/>
          </a:prstGeom>
          <a:noFill/>
        </p:spPr>
        <p:txBody>
          <a:bodyPr wrap="square" lIns="0">
            <a:spAutoFit/>
          </a:bodyPr>
          <a:lstStyle/>
          <a:p>
            <a:r>
              <a:rPr lang="en-US">
                <a:latin typeface="Inter" panose="02000503000000020004" pitchFamily="2" charset="0"/>
                <a:ea typeface="Inter" panose="02000503000000020004" pitchFamily="2" charset="0"/>
              </a:rPr>
              <a:t>Inter</a:t>
            </a:r>
          </a:p>
          <a:p>
            <a:r>
              <a:rPr lang="en-US">
                <a:latin typeface="Source Serif 4 14pt Medium" panose="02040603050405020204" pitchFamily="18" charset="0"/>
                <a:ea typeface="Source Serif 4 14pt Medium" panose="02040603050405020204" pitchFamily="18" charset="0"/>
              </a:rPr>
              <a:t>Source Serif</a:t>
            </a:r>
          </a:p>
        </p:txBody>
      </p:sp>
      <p:sp>
        <p:nvSpPr>
          <p:cNvPr id="34" name="icon graphics title">
            <a:extLst>
              <a:ext uri="{FF2B5EF4-FFF2-40B4-BE49-F238E27FC236}">
                <a16:creationId xmlns:a16="http://schemas.microsoft.com/office/drawing/2014/main" id="{8B1AA40F-5945-F233-4B11-E1BA7A15627D}"/>
              </a:ext>
            </a:extLst>
          </p:cNvPr>
          <p:cNvSpPr txBox="1"/>
          <p:nvPr/>
        </p:nvSpPr>
        <p:spPr>
          <a:xfrm>
            <a:off x="2622692" y="4538351"/>
            <a:ext cx="1440129" cy="246221"/>
          </a:xfrm>
          <a:prstGeom prst="rect">
            <a:avLst/>
          </a:prstGeom>
          <a:noFill/>
        </p:spPr>
        <p:txBody>
          <a:bodyPr wrap="square" lIns="0">
            <a:spAutoFit/>
          </a:bodyPr>
          <a:lstStyle/>
          <a:p>
            <a:r>
              <a:rPr lang="en-US" sz="1000" b="1" dirty="0">
                <a:latin typeface="Inter" panose="02000503000000020004" pitchFamily="2" charset="0"/>
                <a:ea typeface="Inter" panose="02000503000000020004" pitchFamily="2" charset="0"/>
              </a:rPr>
              <a:t>Iconography</a:t>
            </a:r>
          </a:p>
        </p:txBody>
      </p:sp>
      <p:sp>
        <p:nvSpPr>
          <p:cNvPr id="77" name="icon explainer">
            <a:extLst>
              <a:ext uri="{FF2B5EF4-FFF2-40B4-BE49-F238E27FC236}">
                <a16:creationId xmlns:a16="http://schemas.microsoft.com/office/drawing/2014/main" id="{960CB8B2-59EE-18AC-9ADE-A2BE5E9C3ADF}"/>
              </a:ext>
            </a:extLst>
          </p:cNvPr>
          <p:cNvSpPr txBox="1"/>
          <p:nvPr/>
        </p:nvSpPr>
        <p:spPr>
          <a:xfrm>
            <a:off x="2611568" y="5621688"/>
            <a:ext cx="2631277" cy="661720"/>
          </a:xfrm>
          <a:prstGeom prst="rect">
            <a:avLst/>
          </a:prstGeom>
          <a:noFill/>
        </p:spPr>
        <p:txBody>
          <a:bodyPr wrap="square" lIns="0" tIns="0">
            <a:spAutoFit/>
          </a:bodyPr>
          <a:lstStyle/>
          <a:p>
            <a:r>
              <a:rPr lang="en-US" sz="1000" i="1" spc="-20" dirty="0">
                <a:latin typeface="Inter" panose="02000503000000020004" pitchFamily="2" charset="0"/>
                <a:ea typeface="Inter" panose="02000503000000020004" pitchFamily="2" charset="0"/>
              </a:rPr>
              <a:t>Figurative icons enhance the readability of written information. You can search and download editable .</a:t>
            </a:r>
            <a:r>
              <a:rPr lang="en-US" sz="1000" i="1" spc="-20" dirty="0" err="1">
                <a:latin typeface="Inter" panose="02000503000000020004" pitchFamily="2" charset="0"/>
                <a:ea typeface="Inter" panose="02000503000000020004" pitchFamily="2" charset="0"/>
              </a:rPr>
              <a:t>svg</a:t>
            </a:r>
            <a:r>
              <a:rPr lang="en-US" sz="1000" i="1" spc="-20" dirty="0">
                <a:latin typeface="Inter" panose="02000503000000020004" pitchFamily="2" charset="0"/>
                <a:ea typeface="Inter" panose="02000503000000020004" pitchFamily="2" charset="0"/>
              </a:rPr>
              <a:t> icon files in the </a:t>
            </a:r>
            <a:r>
              <a:rPr lang="en-US" sz="1000" i="1" spc="-20" dirty="0">
                <a:latin typeface="Inter" panose="02000503000000020004" pitchFamily="2" charset="0"/>
                <a:ea typeface="Inter" panose="02000503000000020004" pitchFamily="2" charset="0"/>
                <a:hlinkClick r:id="rId26"/>
              </a:rPr>
              <a:t>media library</a:t>
            </a:r>
            <a:r>
              <a:rPr lang="en-US" sz="1000" i="1" spc="-20" dirty="0">
                <a:latin typeface="Inter" panose="02000503000000020004" pitchFamily="2" charset="0"/>
                <a:ea typeface="Inter" panose="02000503000000020004" pitchFamily="2" charset="0"/>
              </a:rPr>
              <a:t>.</a:t>
            </a:r>
            <a:endParaRPr lang="en-US" sz="1000" i="1" spc="-20" dirty="0">
              <a:latin typeface="Source Serif 4" panose="02040603050405020204" pitchFamily="18" charset="0"/>
              <a:ea typeface="Source Serif 4" panose="02040603050405020204" pitchFamily="18" charset="0"/>
            </a:endParaRPr>
          </a:p>
        </p:txBody>
      </p:sp>
      <p:pic>
        <p:nvPicPr>
          <p:cNvPr id="72" name="icon 1" descr="an icon of a brain and lightning bolt">
            <a:extLst>
              <a:ext uri="{FF2B5EF4-FFF2-40B4-BE49-F238E27FC236}">
                <a16:creationId xmlns:a16="http://schemas.microsoft.com/office/drawing/2014/main" id="{2C43A0B4-D889-78D9-5C77-980B6CB9C158}"/>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542306" y="4825492"/>
            <a:ext cx="708286" cy="708286"/>
          </a:xfrm>
          <a:prstGeom prst="rect">
            <a:avLst/>
          </a:prstGeom>
        </p:spPr>
      </p:pic>
      <p:pic>
        <p:nvPicPr>
          <p:cNvPr id="74" name="icon 2" descr="an icon of a calendar">
            <a:extLst>
              <a:ext uri="{FF2B5EF4-FFF2-40B4-BE49-F238E27FC236}">
                <a16:creationId xmlns:a16="http://schemas.microsoft.com/office/drawing/2014/main" id="{110DE350-9260-15F8-05E7-2B2EFD8EB5CC}"/>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3584910" y="4844646"/>
            <a:ext cx="595361" cy="595361"/>
          </a:xfrm>
          <a:prstGeom prst="rect">
            <a:avLst/>
          </a:prstGeom>
        </p:spPr>
      </p:pic>
      <p:pic>
        <p:nvPicPr>
          <p:cNvPr id="76" name="icon 3" descr="an icon of a light bulb with puzzle pieces">
            <a:extLst>
              <a:ext uri="{FF2B5EF4-FFF2-40B4-BE49-F238E27FC236}">
                <a16:creationId xmlns:a16="http://schemas.microsoft.com/office/drawing/2014/main" id="{D0FF316E-E680-D82D-C612-B330212C3AB1}"/>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4387113" y="4742022"/>
            <a:ext cx="772447" cy="772447"/>
          </a:xfrm>
          <a:prstGeom prst="rect">
            <a:avLst/>
          </a:prstGeom>
        </p:spPr>
      </p:pic>
      <p:sp>
        <p:nvSpPr>
          <p:cNvPr id="88" name="Pattern graphics title">
            <a:extLst>
              <a:ext uri="{FF2B5EF4-FFF2-40B4-BE49-F238E27FC236}">
                <a16:creationId xmlns:a16="http://schemas.microsoft.com/office/drawing/2014/main" id="{4CB55003-295C-2C43-2B77-A0828C3179C7}"/>
              </a:ext>
            </a:extLst>
          </p:cNvPr>
          <p:cNvSpPr txBox="1"/>
          <p:nvPr/>
        </p:nvSpPr>
        <p:spPr>
          <a:xfrm>
            <a:off x="5620337" y="2435904"/>
            <a:ext cx="1440129" cy="246221"/>
          </a:xfrm>
          <a:prstGeom prst="rect">
            <a:avLst/>
          </a:prstGeom>
          <a:noFill/>
        </p:spPr>
        <p:txBody>
          <a:bodyPr wrap="square" lIns="0">
            <a:spAutoFit/>
          </a:bodyPr>
          <a:lstStyle/>
          <a:p>
            <a:r>
              <a:rPr lang="en-US" sz="1000" b="1">
                <a:latin typeface="Inter" panose="02000503000000020004" pitchFamily="2" charset="0"/>
                <a:ea typeface="Inter" panose="02000503000000020004" pitchFamily="2" charset="0"/>
              </a:rPr>
              <a:t>Pattern</a:t>
            </a:r>
          </a:p>
        </p:txBody>
      </p:sp>
      <p:sp>
        <p:nvSpPr>
          <p:cNvPr id="127" name="Arrow graphic explainer">
            <a:extLst>
              <a:ext uri="{FF2B5EF4-FFF2-40B4-BE49-F238E27FC236}">
                <a16:creationId xmlns:a16="http://schemas.microsoft.com/office/drawing/2014/main" id="{07D8B202-4DF3-2AD2-2C72-2BA449EEC84B}"/>
              </a:ext>
            </a:extLst>
          </p:cNvPr>
          <p:cNvSpPr txBox="1"/>
          <p:nvPr/>
        </p:nvSpPr>
        <p:spPr>
          <a:xfrm>
            <a:off x="5598916" y="3752700"/>
            <a:ext cx="2155218" cy="507831"/>
          </a:xfrm>
          <a:prstGeom prst="rect">
            <a:avLst/>
          </a:prstGeom>
          <a:noFill/>
        </p:spPr>
        <p:txBody>
          <a:bodyPr wrap="square" lIns="0" tIns="0">
            <a:spAutoFit/>
          </a:bodyPr>
          <a:lstStyle/>
          <a:p>
            <a:r>
              <a:rPr lang="en-US" sz="1000" i="1">
                <a:latin typeface="Inter" panose="02000503000000020004" pitchFamily="2" charset="0"/>
                <a:ea typeface="Inter" panose="02000503000000020004" pitchFamily="2" charset="0"/>
              </a:rPr>
              <a:t>You can change the color of</a:t>
            </a:r>
            <a:br>
              <a:rPr lang="en-US" sz="1000" i="1">
                <a:latin typeface="Inter" panose="02000503000000020004" pitchFamily="2" charset="0"/>
                <a:ea typeface="Inter" panose="02000503000000020004" pitchFamily="2" charset="0"/>
              </a:rPr>
            </a:br>
            <a:r>
              <a:rPr lang="en-US" sz="1000" i="1">
                <a:latin typeface="Inter" panose="02000503000000020004" pitchFamily="2" charset="0"/>
                <a:ea typeface="Inter" panose="02000503000000020004" pitchFamily="2" charset="0"/>
              </a:rPr>
              <a:t>the graphic elements in this deck using the Graphics Format tab.</a:t>
            </a:r>
            <a:endParaRPr lang="en-US" sz="1000" i="1">
              <a:latin typeface="Source Serif 4" panose="02040603050405020204" pitchFamily="18" charset="0"/>
              <a:ea typeface="Source Serif 4" panose="02040603050405020204" pitchFamily="18" charset="0"/>
            </a:endParaRPr>
          </a:p>
        </p:txBody>
      </p:sp>
      <p:sp>
        <p:nvSpPr>
          <p:cNvPr id="128" name="Lines graphic explainer">
            <a:extLst>
              <a:ext uri="{FF2B5EF4-FFF2-40B4-BE49-F238E27FC236}">
                <a16:creationId xmlns:a16="http://schemas.microsoft.com/office/drawing/2014/main" id="{3584292A-FD6C-336C-282E-909AF3B4412F}"/>
              </a:ext>
            </a:extLst>
          </p:cNvPr>
          <p:cNvSpPr txBox="1"/>
          <p:nvPr/>
        </p:nvSpPr>
        <p:spPr>
          <a:xfrm>
            <a:off x="7743973" y="3752700"/>
            <a:ext cx="2134174" cy="507831"/>
          </a:xfrm>
          <a:prstGeom prst="rect">
            <a:avLst/>
          </a:prstGeom>
          <a:noFill/>
        </p:spPr>
        <p:txBody>
          <a:bodyPr wrap="square" lIns="0" tIns="0">
            <a:spAutoFit/>
          </a:bodyPr>
          <a:lstStyle/>
          <a:p>
            <a:r>
              <a:rPr lang="en-US" sz="1000" i="1">
                <a:latin typeface="Inter" panose="02000503000000020004" pitchFamily="2" charset="0"/>
                <a:ea typeface="Inter" panose="02000503000000020004" pitchFamily="2" charset="0"/>
              </a:rPr>
              <a:t>You can expand the line patterns in the Graphics Format tab by clicking on ‘Crop.’</a:t>
            </a:r>
            <a:endParaRPr lang="en-US" sz="1000" i="1">
              <a:latin typeface="Source Serif 4" panose="02040603050405020204" pitchFamily="18" charset="0"/>
              <a:ea typeface="Source Serif 4" panose="02040603050405020204" pitchFamily="18" charset="0"/>
            </a:endParaRPr>
          </a:p>
        </p:txBody>
      </p:sp>
      <p:sp>
        <p:nvSpPr>
          <p:cNvPr id="132" name="Slash graphic explainer">
            <a:extLst>
              <a:ext uri="{FF2B5EF4-FFF2-40B4-BE49-F238E27FC236}">
                <a16:creationId xmlns:a16="http://schemas.microsoft.com/office/drawing/2014/main" id="{2AE24500-3F7F-C8DE-3715-59188EB7F301}"/>
              </a:ext>
            </a:extLst>
          </p:cNvPr>
          <p:cNvSpPr txBox="1"/>
          <p:nvPr/>
        </p:nvSpPr>
        <p:spPr>
          <a:xfrm>
            <a:off x="9878147" y="3752700"/>
            <a:ext cx="1697968" cy="507831"/>
          </a:xfrm>
          <a:prstGeom prst="rect">
            <a:avLst/>
          </a:prstGeom>
          <a:noFill/>
        </p:spPr>
        <p:txBody>
          <a:bodyPr wrap="square" lIns="0" tIns="0">
            <a:spAutoFit/>
          </a:bodyPr>
          <a:lstStyle/>
          <a:p>
            <a:r>
              <a:rPr lang="en-US" sz="1000" i="1" spc="-20">
                <a:latin typeface="Inter" panose="02000503000000020004" pitchFamily="2" charset="0"/>
                <a:ea typeface="Inter" panose="02000503000000020004" pitchFamily="2" charset="0"/>
              </a:rPr>
              <a:t>Take care to not distort patterns by locking the aspect ratio when scaling.</a:t>
            </a:r>
            <a:endParaRPr lang="en-US" sz="1000" i="1" spc="-20">
              <a:latin typeface="Source Serif 4" panose="02040603050405020204" pitchFamily="18" charset="0"/>
              <a:ea typeface="Source Serif 4" panose="02040603050405020204" pitchFamily="18" charset="0"/>
            </a:endParaRPr>
          </a:p>
        </p:txBody>
      </p:sp>
      <p:sp>
        <p:nvSpPr>
          <p:cNvPr id="52" name="Photography title">
            <a:extLst>
              <a:ext uri="{FF2B5EF4-FFF2-40B4-BE49-F238E27FC236}">
                <a16:creationId xmlns:a16="http://schemas.microsoft.com/office/drawing/2014/main" id="{4BA73A54-ECEA-9D7E-3CE6-50B899F60BE3}"/>
              </a:ext>
            </a:extLst>
          </p:cNvPr>
          <p:cNvSpPr txBox="1"/>
          <p:nvPr/>
        </p:nvSpPr>
        <p:spPr>
          <a:xfrm>
            <a:off x="5582164" y="4537976"/>
            <a:ext cx="1440129" cy="246221"/>
          </a:xfrm>
          <a:prstGeom prst="rect">
            <a:avLst/>
          </a:prstGeom>
          <a:noFill/>
        </p:spPr>
        <p:txBody>
          <a:bodyPr wrap="square" lIns="0">
            <a:spAutoFit/>
          </a:bodyPr>
          <a:lstStyle/>
          <a:p>
            <a:r>
              <a:rPr lang="en-US" sz="1000" b="1">
                <a:latin typeface="Inter" panose="02000503000000020004" pitchFamily="2" charset="0"/>
                <a:ea typeface="Inter" panose="02000503000000020004" pitchFamily="2" charset="0"/>
              </a:rPr>
              <a:t>Photography</a:t>
            </a:r>
          </a:p>
        </p:txBody>
      </p:sp>
      <p:sp>
        <p:nvSpPr>
          <p:cNvPr id="54" name="Photography explainer">
            <a:extLst>
              <a:ext uri="{FF2B5EF4-FFF2-40B4-BE49-F238E27FC236}">
                <a16:creationId xmlns:a16="http://schemas.microsoft.com/office/drawing/2014/main" id="{D7D5C343-70F9-781F-E576-2CF38AC1DD50}"/>
              </a:ext>
            </a:extLst>
          </p:cNvPr>
          <p:cNvSpPr txBox="1"/>
          <p:nvPr/>
        </p:nvSpPr>
        <p:spPr>
          <a:xfrm>
            <a:off x="5582159" y="4749696"/>
            <a:ext cx="5879441" cy="400110"/>
          </a:xfrm>
          <a:prstGeom prst="rect">
            <a:avLst/>
          </a:prstGeom>
          <a:noFill/>
        </p:spPr>
        <p:txBody>
          <a:bodyPr wrap="square" lIns="0" rIns="0">
            <a:spAutoFit/>
          </a:bodyPr>
          <a:lstStyle/>
          <a:p>
            <a:pPr>
              <a:buNone/>
            </a:pPr>
            <a:r>
              <a:rPr lang="en-US" sz="1000" i="1">
                <a:effectLst/>
                <a:latin typeface="Inter" panose="02000503000000020004" pitchFamily="2" charset="0"/>
                <a:ea typeface="Inter" panose="02000503000000020004" pitchFamily="2" charset="0"/>
              </a:rPr>
              <a:t>Booz Allen’s photography is structured around four overarching themes, each reinforcing the brand’s core identity and mission. Approved images can be found in the </a:t>
            </a:r>
            <a:r>
              <a:rPr lang="en-US" sz="1000" i="1">
                <a:effectLst/>
                <a:latin typeface="Inter" panose="02000503000000020004" pitchFamily="2" charset="0"/>
                <a:ea typeface="Inter" panose="02000503000000020004" pitchFamily="2" charset="0"/>
                <a:hlinkClick r:id="rId26"/>
              </a:rPr>
              <a:t>media library</a:t>
            </a:r>
            <a:r>
              <a:rPr lang="en-US" sz="1000" i="1">
                <a:effectLst/>
                <a:latin typeface="Inter" panose="02000503000000020004" pitchFamily="2" charset="0"/>
                <a:ea typeface="Inter" panose="02000503000000020004" pitchFamily="2" charset="0"/>
              </a:rPr>
              <a:t>. </a:t>
            </a:r>
          </a:p>
        </p:txBody>
      </p:sp>
      <p:pic>
        <p:nvPicPr>
          <p:cNvPr id="57" name="advanced tech" descr="a drone flying between skyscrapers">
            <a:extLst>
              <a:ext uri="{FF2B5EF4-FFF2-40B4-BE49-F238E27FC236}">
                <a16:creationId xmlns:a16="http://schemas.microsoft.com/office/drawing/2014/main" id="{66F37CCE-0396-6350-2533-3B6D89D47F1C}"/>
              </a:ext>
            </a:extLst>
          </p:cNvPr>
          <p:cNvPicPr>
            <a:picLocks noChangeAspect="1"/>
          </p:cNvPicPr>
          <p:nvPr/>
        </p:nvPicPr>
        <p:blipFill>
          <a:blip r:embed="rId33"/>
          <a:srcRect l="6295" t="-2" r="16746" b="32910"/>
          <a:stretch>
            <a:fillRect/>
          </a:stretch>
        </p:blipFill>
        <p:spPr>
          <a:xfrm>
            <a:off x="5585708" y="5231253"/>
            <a:ext cx="1312014" cy="785825"/>
          </a:xfrm>
          <a:prstGeom prst="rect">
            <a:avLst/>
          </a:prstGeom>
        </p:spPr>
      </p:pic>
      <p:pic>
        <p:nvPicPr>
          <p:cNvPr id="59" name="national missions" descr="A jet flying in the sky&#10;">
            <a:extLst>
              <a:ext uri="{FF2B5EF4-FFF2-40B4-BE49-F238E27FC236}">
                <a16:creationId xmlns:a16="http://schemas.microsoft.com/office/drawing/2014/main" id="{F6423B34-C837-BA79-F0EF-D2CD9FECE254}"/>
              </a:ext>
            </a:extLst>
          </p:cNvPr>
          <p:cNvPicPr>
            <a:picLocks noChangeAspect="1"/>
          </p:cNvPicPr>
          <p:nvPr/>
        </p:nvPicPr>
        <p:blipFill>
          <a:blip r:embed="rId34"/>
          <a:srcRect l="1370" r="1796" b="13001"/>
          <a:stretch>
            <a:fillRect/>
          </a:stretch>
        </p:blipFill>
        <p:spPr>
          <a:xfrm>
            <a:off x="7096467" y="5231253"/>
            <a:ext cx="1312014" cy="785825"/>
          </a:xfrm>
          <a:prstGeom prst="rect">
            <a:avLst/>
          </a:prstGeom>
        </p:spPr>
      </p:pic>
      <p:pic>
        <p:nvPicPr>
          <p:cNvPr id="60" name="people" descr="A person showing a person something on the computer">
            <a:extLst>
              <a:ext uri="{FF2B5EF4-FFF2-40B4-BE49-F238E27FC236}">
                <a16:creationId xmlns:a16="http://schemas.microsoft.com/office/drawing/2014/main" id="{5DD1E7E1-1AF6-5491-73F4-F37885E0F3B7}"/>
              </a:ext>
            </a:extLst>
          </p:cNvPr>
          <p:cNvPicPr>
            <a:picLocks noChangeAspect="1"/>
          </p:cNvPicPr>
          <p:nvPr/>
        </p:nvPicPr>
        <p:blipFill>
          <a:blip r:embed="rId35"/>
          <a:srcRect l="3215" t="11123" r="12732" b="12797"/>
          <a:stretch>
            <a:fillRect/>
          </a:stretch>
        </p:blipFill>
        <p:spPr>
          <a:xfrm>
            <a:off x="8607226" y="5231253"/>
            <a:ext cx="1312014" cy="785825"/>
          </a:xfrm>
          <a:prstGeom prst="rect">
            <a:avLst/>
          </a:prstGeom>
        </p:spPr>
      </p:pic>
      <p:pic>
        <p:nvPicPr>
          <p:cNvPr id="61" name="abstract" descr="A close-up of a computer server">
            <a:extLst>
              <a:ext uri="{FF2B5EF4-FFF2-40B4-BE49-F238E27FC236}">
                <a16:creationId xmlns:a16="http://schemas.microsoft.com/office/drawing/2014/main" id="{58EC9052-2BAC-CF52-81A2-FC34B4925CEA}"/>
              </a:ext>
            </a:extLst>
          </p:cNvPr>
          <p:cNvPicPr>
            <a:picLocks noChangeAspect="1"/>
          </p:cNvPicPr>
          <p:nvPr/>
        </p:nvPicPr>
        <p:blipFill>
          <a:blip r:embed="rId36"/>
          <a:srcRect l="2494" t="24719" r="24730" b="9651"/>
          <a:stretch>
            <a:fillRect/>
          </a:stretch>
        </p:blipFill>
        <p:spPr>
          <a:xfrm>
            <a:off x="10117986" y="5231253"/>
            <a:ext cx="1312014" cy="785825"/>
          </a:xfrm>
          <a:prstGeom prst="rect">
            <a:avLst/>
          </a:prstGeom>
        </p:spPr>
      </p:pic>
      <p:sp>
        <p:nvSpPr>
          <p:cNvPr id="67" name="TextBox 66">
            <a:extLst>
              <a:ext uri="{FF2B5EF4-FFF2-40B4-BE49-F238E27FC236}">
                <a16:creationId xmlns:a16="http://schemas.microsoft.com/office/drawing/2014/main" id="{5238B94A-4E1C-5B0E-D705-95F7F964602E}"/>
              </a:ext>
            </a:extLst>
          </p:cNvPr>
          <p:cNvSpPr txBox="1"/>
          <p:nvPr/>
        </p:nvSpPr>
        <p:spPr>
          <a:xfrm>
            <a:off x="5582159" y="6079050"/>
            <a:ext cx="1328096" cy="169277"/>
          </a:xfrm>
          <a:prstGeom prst="rect">
            <a:avLst/>
          </a:prstGeom>
          <a:noFill/>
        </p:spPr>
        <p:txBody>
          <a:bodyPr wrap="square" lIns="0" tIns="0" rIns="0" bIns="0">
            <a:spAutoFit/>
          </a:bodyPr>
          <a:lstStyle/>
          <a:p>
            <a:r>
              <a:rPr lang="en-US" sz="1000">
                <a:effectLst/>
                <a:latin typeface="Inter" panose="02000503000000020004" pitchFamily="2" charset="0"/>
                <a:ea typeface="Inter" panose="02000503000000020004" pitchFamily="2" charset="0"/>
              </a:rPr>
              <a:t>ADVANCED TECH</a:t>
            </a:r>
            <a:endParaRPr lang="en-US" sz="1000"/>
          </a:p>
        </p:txBody>
      </p:sp>
      <p:sp>
        <p:nvSpPr>
          <p:cNvPr id="68" name="TextBox 67">
            <a:extLst>
              <a:ext uri="{FF2B5EF4-FFF2-40B4-BE49-F238E27FC236}">
                <a16:creationId xmlns:a16="http://schemas.microsoft.com/office/drawing/2014/main" id="{4E27ADCB-BC74-092F-D9C7-9A0EF2FC6CC9}"/>
              </a:ext>
            </a:extLst>
          </p:cNvPr>
          <p:cNvSpPr txBox="1"/>
          <p:nvPr/>
        </p:nvSpPr>
        <p:spPr>
          <a:xfrm>
            <a:off x="7093561" y="6079049"/>
            <a:ext cx="1328096" cy="153888"/>
          </a:xfrm>
          <a:prstGeom prst="rect">
            <a:avLst/>
          </a:prstGeom>
          <a:noFill/>
        </p:spPr>
        <p:txBody>
          <a:bodyPr wrap="square" lIns="0" tIns="0" rIns="0" bIns="0">
            <a:spAutoFit/>
          </a:bodyPr>
          <a:lstStyle/>
          <a:p>
            <a:r>
              <a:rPr lang="en-US" sz="1000">
                <a:effectLst/>
                <a:latin typeface="Inter" panose="02000503000000020004" pitchFamily="2" charset="0"/>
                <a:ea typeface="Inter" panose="02000503000000020004" pitchFamily="2" charset="0"/>
              </a:rPr>
              <a:t>NATIONAL MISSIONS</a:t>
            </a:r>
            <a:endParaRPr lang="en-US" sz="1000"/>
          </a:p>
        </p:txBody>
      </p:sp>
      <p:sp>
        <p:nvSpPr>
          <p:cNvPr id="69" name="TextBox 68">
            <a:extLst>
              <a:ext uri="{FF2B5EF4-FFF2-40B4-BE49-F238E27FC236}">
                <a16:creationId xmlns:a16="http://schemas.microsoft.com/office/drawing/2014/main" id="{A44B9A38-7A55-5D55-FB77-4EE16533FD6C}"/>
              </a:ext>
            </a:extLst>
          </p:cNvPr>
          <p:cNvSpPr txBox="1"/>
          <p:nvPr/>
        </p:nvSpPr>
        <p:spPr>
          <a:xfrm>
            <a:off x="8599185" y="6079049"/>
            <a:ext cx="1328096" cy="153888"/>
          </a:xfrm>
          <a:prstGeom prst="rect">
            <a:avLst/>
          </a:prstGeom>
          <a:noFill/>
        </p:spPr>
        <p:txBody>
          <a:bodyPr wrap="square" lIns="0" tIns="0" rIns="0" bIns="0">
            <a:spAutoFit/>
          </a:bodyPr>
          <a:lstStyle/>
          <a:p>
            <a:r>
              <a:rPr lang="en-US" sz="1000">
                <a:effectLst/>
                <a:latin typeface="Inter" panose="02000503000000020004" pitchFamily="2" charset="0"/>
                <a:ea typeface="Inter" panose="02000503000000020004" pitchFamily="2" charset="0"/>
              </a:rPr>
              <a:t>PEOPLE</a:t>
            </a:r>
            <a:endParaRPr lang="en-US" sz="1000"/>
          </a:p>
        </p:txBody>
      </p:sp>
      <p:sp>
        <p:nvSpPr>
          <p:cNvPr id="70" name="TextBox 69">
            <a:extLst>
              <a:ext uri="{FF2B5EF4-FFF2-40B4-BE49-F238E27FC236}">
                <a16:creationId xmlns:a16="http://schemas.microsoft.com/office/drawing/2014/main" id="{E5943278-B00B-31DD-0502-D319A2C31392}"/>
              </a:ext>
            </a:extLst>
          </p:cNvPr>
          <p:cNvSpPr txBox="1"/>
          <p:nvPr/>
        </p:nvSpPr>
        <p:spPr>
          <a:xfrm>
            <a:off x="10117986" y="6079049"/>
            <a:ext cx="1312014" cy="153888"/>
          </a:xfrm>
          <a:prstGeom prst="rect">
            <a:avLst/>
          </a:prstGeom>
          <a:noFill/>
        </p:spPr>
        <p:txBody>
          <a:bodyPr wrap="square" lIns="0" tIns="0" rIns="0" bIns="0">
            <a:spAutoFit/>
          </a:bodyPr>
          <a:lstStyle/>
          <a:p>
            <a:r>
              <a:rPr lang="en-US" sz="1000">
                <a:effectLst/>
                <a:latin typeface="Inter" panose="02000503000000020004" pitchFamily="2" charset="0"/>
                <a:ea typeface="Inter" panose="02000503000000020004" pitchFamily="2" charset="0"/>
              </a:rPr>
              <a:t>ABSTRACT</a:t>
            </a:r>
            <a:endParaRPr lang="en-US" sz="1000"/>
          </a:p>
        </p:txBody>
      </p:sp>
      <p:sp>
        <p:nvSpPr>
          <p:cNvPr id="7" name="TextBox 6">
            <a:extLst>
              <a:ext uri="{FF2B5EF4-FFF2-40B4-BE49-F238E27FC236}">
                <a16:creationId xmlns:a16="http://schemas.microsoft.com/office/drawing/2014/main" id="{6DDB8462-12A4-49F2-7EF0-A0F2E5A56ADC}"/>
              </a:ext>
            </a:extLst>
          </p:cNvPr>
          <p:cNvSpPr txBox="1"/>
          <p:nvPr/>
        </p:nvSpPr>
        <p:spPr>
          <a:xfrm>
            <a:off x="10600267" y="2381956"/>
            <a:ext cx="65" cy="276999"/>
          </a:xfrm>
          <a:prstGeom prst="rect">
            <a:avLst/>
          </a:prstGeom>
          <a:noFill/>
        </p:spPr>
        <p:txBody>
          <a:bodyPr wrap="none" lIns="0" rIns="0" rtlCol="0">
            <a:spAutoFit/>
          </a:bodyPr>
          <a:lstStyle/>
          <a:p>
            <a:pPr algn="l"/>
            <a:endParaRPr lang="en-US" sz="1200" err="1">
              <a:solidFill>
                <a:schemeClr val="tx1"/>
              </a:solidFill>
              <a:latin typeface="Inter" panose="02000503000000020004" pitchFamily="2" charset="0"/>
              <a:ea typeface="Inter" panose="02000503000000020004" pitchFamily="2" charset="0"/>
            </a:endParaRPr>
          </a:p>
        </p:txBody>
      </p:sp>
    </p:spTree>
    <p:extLst>
      <p:ext uri="{BB962C8B-B14F-4D97-AF65-F5344CB8AC3E}">
        <p14:creationId xmlns:p14="http://schemas.microsoft.com/office/powerpoint/2010/main" val="3501850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09D89-D36C-B8E1-509A-43B046484DE6}"/>
            </a:ext>
          </a:extLst>
        </p:cNvPr>
        <p:cNvGrpSpPr/>
        <p:nvPr/>
      </p:nvGrpSpPr>
      <p:grpSpPr>
        <a:xfrm>
          <a:off x="0" y="0"/>
          <a:ext cx="0" cy="0"/>
          <a:chOff x="0" y="0"/>
          <a:chExt cx="0" cy="0"/>
        </a:xfrm>
      </p:grpSpPr>
      <p:cxnSp>
        <p:nvCxnSpPr>
          <p:cNvPr id="58" name="Straight Connector 57">
            <a:extLst>
              <a:ext uri="{FF2B5EF4-FFF2-40B4-BE49-F238E27FC236}">
                <a16:creationId xmlns:a16="http://schemas.microsoft.com/office/drawing/2014/main" id="{B0A2357A-5D62-6F36-14AF-98517D19A72A}"/>
              </a:ext>
              <a:ext uri="{C183D7F6-B498-43B3-948B-1728B52AA6E4}">
                <adec:decorative xmlns:adec="http://schemas.microsoft.com/office/drawing/2017/decorative" val="1"/>
              </a:ext>
            </a:extLst>
          </p:cNvPr>
          <p:cNvCxnSpPr>
            <a:cxnSpLocks/>
          </p:cNvCxnSpPr>
          <p:nvPr/>
        </p:nvCxnSpPr>
        <p:spPr>
          <a:xfrm>
            <a:off x="3718560" y="2297658"/>
            <a:ext cx="0" cy="393319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1D44D978-6BC3-4A86-E603-DB7F876F336A}"/>
              </a:ext>
              <a:ext uri="{C183D7F6-B498-43B3-948B-1728B52AA6E4}">
                <adec:decorative xmlns:adec="http://schemas.microsoft.com/office/drawing/2017/decorative" val="1"/>
              </a:ext>
            </a:extLst>
          </p:cNvPr>
          <p:cNvCxnSpPr>
            <a:cxnSpLocks/>
          </p:cNvCxnSpPr>
          <p:nvPr/>
        </p:nvCxnSpPr>
        <p:spPr>
          <a:xfrm flipH="1">
            <a:off x="3945602" y="4125113"/>
            <a:ext cx="7491051" cy="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pic>
        <p:nvPicPr>
          <p:cNvPr id="59" name="Color proportion image">
            <a:extLst>
              <a:ext uri="{FF2B5EF4-FFF2-40B4-BE49-F238E27FC236}">
                <a16:creationId xmlns:a16="http://schemas.microsoft.com/office/drawing/2014/main" id="{2D967854-8E46-3158-BE3A-59351338173C}"/>
              </a:ext>
              <a:ext uri="{C183D7F6-B498-43B3-948B-1728B52AA6E4}">
                <adec:decorative xmlns:adec="http://schemas.microsoft.com/office/drawing/2017/decorative" val="1"/>
              </a:ext>
            </a:extLst>
          </p:cNvPr>
          <p:cNvPicPr>
            <a:picLocks noChangeAspect="1"/>
          </p:cNvPicPr>
          <p:nvPr/>
        </p:nvPicPr>
        <p:blipFill>
          <a:blip r:embed="rId3"/>
          <a:srcRect l="-1" t="11512" r="508" b="11512"/>
          <a:stretch>
            <a:fillRect/>
          </a:stretch>
        </p:blipFill>
        <p:spPr>
          <a:xfrm>
            <a:off x="3945602" y="3307669"/>
            <a:ext cx="7477125" cy="569831"/>
          </a:xfrm>
          <a:prstGeom prst="rect">
            <a:avLst/>
          </a:prstGeom>
          <a:ln w="9525">
            <a:solidFill>
              <a:schemeClr val="tx1"/>
            </a:solidFill>
          </a:ln>
        </p:spPr>
      </p:pic>
      <p:sp>
        <p:nvSpPr>
          <p:cNvPr id="5" name="Breadcrumb">
            <a:extLst>
              <a:ext uri="{FF2B5EF4-FFF2-40B4-BE49-F238E27FC236}">
                <a16:creationId xmlns:a16="http://schemas.microsoft.com/office/drawing/2014/main" id="{F3CE799C-7809-695F-AB78-1B51A7421C63}"/>
              </a:ext>
              <a:ext uri="{C183D7F6-B498-43B3-948B-1728B52AA6E4}">
                <adec:decorative xmlns:adec="http://schemas.microsoft.com/office/drawing/2017/decorative" val="1"/>
              </a:ext>
            </a:extLst>
          </p:cNvPr>
          <p:cNvSpPr>
            <a:spLocks noGrp="1"/>
          </p:cNvSpPr>
          <p:nvPr>
            <p:ph type="body" sz="quarter" idx="13"/>
          </p:nvPr>
        </p:nvSpPr>
        <p:spPr>
          <a:xfrm>
            <a:off x="918239" y="0"/>
            <a:ext cx="4452974" cy="647700"/>
          </a:xfrm>
        </p:spPr>
        <p:txBody>
          <a:bodyPr/>
          <a:lstStyle/>
          <a:p>
            <a:r>
              <a:rPr lang="en-US"/>
              <a:t>GETTING STARTED</a:t>
            </a:r>
          </a:p>
        </p:txBody>
      </p:sp>
      <p:sp>
        <p:nvSpPr>
          <p:cNvPr id="4" name="Title">
            <a:extLst>
              <a:ext uri="{FF2B5EF4-FFF2-40B4-BE49-F238E27FC236}">
                <a16:creationId xmlns:a16="http://schemas.microsoft.com/office/drawing/2014/main" id="{9C45733C-EF80-2FEF-9B28-E8E6C4C514E8}"/>
              </a:ext>
            </a:extLst>
          </p:cNvPr>
          <p:cNvSpPr>
            <a:spLocks noGrp="1"/>
          </p:cNvSpPr>
          <p:nvPr>
            <p:ph type="title"/>
          </p:nvPr>
        </p:nvSpPr>
        <p:spPr>
          <a:xfrm>
            <a:off x="918791" y="660056"/>
            <a:ext cx="4483771" cy="825500"/>
          </a:xfrm>
        </p:spPr>
        <p:txBody>
          <a:bodyPr/>
          <a:lstStyle/>
          <a:p>
            <a:r>
              <a:rPr lang="en-US"/>
              <a:t>Applying Color Appropriately</a:t>
            </a:r>
          </a:p>
        </p:txBody>
      </p:sp>
      <p:sp>
        <p:nvSpPr>
          <p:cNvPr id="3" name="Intro">
            <a:extLst>
              <a:ext uri="{FF2B5EF4-FFF2-40B4-BE49-F238E27FC236}">
                <a16:creationId xmlns:a16="http://schemas.microsoft.com/office/drawing/2014/main" id="{919FC5AA-2F0E-B4FF-948A-6514423BAAB6}"/>
              </a:ext>
            </a:extLst>
          </p:cNvPr>
          <p:cNvSpPr>
            <a:spLocks noGrp="1"/>
          </p:cNvSpPr>
          <p:nvPr>
            <p:ph idx="4294967295"/>
          </p:nvPr>
        </p:nvSpPr>
        <p:spPr>
          <a:xfrm>
            <a:off x="920832" y="1639587"/>
            <a:ext cx="10503629" cy="600894"/>
          </a:xfrm>
          <a:prstGeom prst="rect">
            <a:avLst/>
          </a:prstGeom>
        </p:spPr>
        <p:txBody>
          <a:bodyPr tIns="0" bIns="0">
            <a:noAutofit/>
          </a:bodyPr>
          <a:lstStyle/>
          <a:p>
            <a:pPr>
              <a:lnSpc>
                <a:spcPct val="100000"/>
              </a:lnSpc>
              <a:spcAft>
                <a:spcPts val="1000"/>
              </a:spcAft>
            </a:pPr>
            <a:r>
              <a:rPr lang="en-US" sz="1400" i="1" spc="-20" dirty="0">
                <a:effectLst/>
              </a:rPr>
              <a:t>Booz Allen’s brand colors are a core expression of our identity. Colors outside the brand palette are only permitted for displaying data in graphs, charts, and visualizations where multiple shades are necessary for clarity and effective communication. </a:t>
            </a:r>
          </a:p>
          <a:p>
            <a:pPr>
              <a:lnSpc>
                <a:spcPct val="100000"/>
              </a:lnSpc>
              <a:spcAft>
                <a:spcPts val="1000"/>
              </a:spcAft>
            </a:pPr>
            <a:endParaRPr lang="en-US" sz="1200" dirty="0">
              <a:effectLst/>
            </a:endParaRPr>
          </a:p>
        </p:txBody>
      </p:sp>
      <p:grpSp>
        <p:nvGrpSpPr>
          <p:cNvPr id="7" name="Color proportion">
            <a:extLst>
              <a:ext uri="{FF2B5EF4-FFF2-40B4-BE49-F238E27FC236}">
                <a16:creationId xmlns:a16="http://schemas.microsoft.com/office/drawing/2014/main" id="{0ADFFFB2-1D8F-89DD-A036-B64604E51865}"/>
              </a:ext>
            </a:extLst>
          </p:cNvPr>
          <p:cNvGrpSpPr/>
          <p:nvPr/>
        </p:nvGrpSpPr>
        <p:grpSpPr>
          <a:xfrm>
            <a:off x="3934027" y="2225740"/>
            <a:ext cx="7488705" cy="815318"/>
            <a:chOff x="3934027" y="2225740"/>
            <a:chExt cx="7488705" cy="815318"/>
          </a:xfrm>
        </p:grpSpPr>
        <p:sp>
          <p:nvSpPr>
            <p:cNvPr id="61" name="Color proportion title">
              <a:extLst>
                <a:ext uri="{FF2B5EF4-FFF2-40B4-BE49-F238E27FC236}">
                  <a16:creationId xmlns:a16="http://schemas.microsoft.com/office/drawing/2014/main" id="{CA79560F-5706-E037-B9F0-605C059A4E7A}"/>
                </a:ext>
              </a:extLst>
            </p:cNvPr>
            <p:cNvSpPr txBox="1"/>
            <p:nvPr/>
          </p:nvSpPr>
          <p:spPr>
            <a:xfrm>
              <a:off x="3934027" y="2225740"/>
              <a:ext cx="2528946" cy="246221"/>
            </a:xfrm>
            <a:prstGeom prst="rect">
              <a:avLst/>
            </a:prstGeom>
            <a:noFill/>
          </p:spPr>
          <p:txBody>
            <a:bodyPr wrap="square" lIns="0">
              <a:spAutoFit/>
            </a:bodyPr>
            <a:lstStyle/>
            <a:p>
              <a:r>
                <a:rPr lang="en-US" sz="1000" b="1">
                  <a:latin typeface="Inter" panose="02000503000000020004" pitchFamily="2" charset="0"/>
                  <a:ea typeface="Inter" panose="02000503000000020004" pitchFamily="2" charset="0"/>
                </a:rPr>
                <a:t>Color proportion</a:t>
              </a:r>
            </a:p>
          </p:txBody>
        </p:sp>
        <p:sp>
          <p:nvSpPr>
            <p:cNvPr id="60" name="Color proportion explainer 1">
              <a:extLst>
                <a:ext uri="{FF2B5EF4-FFF2-40B4-BE49-F238E27FC236}">
                  <a16:creationId xmlns:a16="http://schemas.microsoft.com/office/drawing/2014/main" id="{D01094AC-51B5-AB58-4B67-B08C4938C70A}"/>
                </a:ext>
              </a:extLst>
            </p:cNvPr>
            <p:cNvSpPr txBox="1">
              <a:spLocks/>
            </p:cNvSpPr>
            <p:nvPr/>
          </p:nvSpPr>
          <p:spPr>
            <a:xfrm>
              <a:off x="3934027" y="2485405"/>
              <a:ext cx="3460686" cy="54468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200" b="0" i="0" kern="1200">
                  <a:solidFill>
                    <a:schemeClr val="tx1"/>
                  </a:solidFill>
                  <a:latin typeface="Inter" panose="02000503000000020004" pitchFamily="2" charset="0"/>
                  <a:ea typeface="Inter" panose="02000503000000020004" pitchFamily="2" charset="0"/>
                  <a:cs typeface="+mn-cs"/>
                </a:defRPr>
              </a:lvl1pPr>
              <a:lvl2pPr marL="109728" indent="-10972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Inter" panose="02000503000000020004" pitchFamily="2" charset="0"/>
                  <a:ea typeface="Inter" panose="02000503000000020004" pitchFamily="2" charset="0"/>
                  <a:cs typeface="+mn-cs"/>
                </a:defRPr>
              </a:lvl2pPr>
              <a:lvl3pPr marL="274320" indent="-137160" algn="l" defTabSz="914400" rtl="0" eaLnBrk="1" latinLnBrk="0" hangingPunct="1">
                <a:lnSpc>
                  <a:spcPct val="90000"/>
                </a:lnSpc>
                <a:spcBef>
                  <a:spcPts val="500"/>
                </a:spcBef>
                <a:buFont typeface="Courier New" panose="02070309020205020404" pitchFamily="49" charset="0"/>
                <a:buChar char="o"/>
                <a:tabLst/>
                <a:defRPr sz="1100" b="0" i="0" kern="1200">
                  <a:solidFill>
                    <a:schemeClr val="tx1"/>
                  </a:solidFill>
                  <a:latin typeface="Inter" panose="02000503000000020004" pitchFamily="2" charset="0"/>
                  <a:ea typeface="Inter" panose="02000503000000020004"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Inter" panose="02000503000000020004" pitchFamily="2" charset="0"/>
                  <a:ea typeface="Inter" panose="02000503000000020004"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Inter" panose="02000503000000020004" pitchFamily="2" charset="0"/>
                  <a:ea typeface="Inter" panose="02000503000000020004"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1000"/>
                </a:spcAft>
              </a:pPr>
              <a:r>
                <a:rPr lang="en-US" sz="1000" dirty="0"/>
                <a:t>Color proportion is a concept that guides the ideal distribution of brand colors in a deliverable. The goal is to maintain a balance with ample white space and Electric Teal as a key distinguishing element. </a:t>
              </a:r>
            </a:p>
          </p:txBody>
        </p:sp>
        <p:sp>
          <p:nvSpPr>
            <p:cNvPr id="67" name="Color proportion explainer 2">
              <a:extLst>
                <a:ext uri="{FF2B5EF4-FFF2-40B4-BE49-F238E27FC236}">
                  <a16:creationId xmlns:a16="http://schemas.microsoft.com/office/drawing/2014/main" id="{C695DB00-E5E5-533F-BD8D-8BA380D04741}"/>
                </a:ext>
              </a:extLst>
            </p:cNvPr>
            <p:cNvSpPr txBox="1">
              <a:spLocks/>
            </p:cNvSpPr>
            <p:nvPr/>
          </p:nvSpPr>
          <p:spPr>
            <a:xfrm>
              <a:off x="8879082" y="2496369"/>
              <a:ext cx="1121430" cy="54468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200" b="0" i="0" kern="1200">
                  <a:solidFill>
                    <a:schemeClr val="tx1"/>
                  </a:solidFill>
                  <a:latin typeface="Inter" panose="02000503000000020004" pitchFamily="2" charset="0"/>
                  <a:ea typeface="Inter" panose="02000503000000020004" pitchFamily="2" charset="0"/>
                  <a:cs typeface="+mn-cs"/>
                </a:defRPr>
              </a:lvl1pPr>
              <a:lvl2pPr marL="109728" indent="-10972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Inter" panose="02000503000000020004" pitchFamily="2" charset="0"/>
                  <a:ea typeface="Inter" panose="02000503000000020004" pitchFamily="2" charset="0"/>
                  <a:cs typeface="+mn-cs"/>
                </a:defRPr>
              </a:lvl2pPr>
              <a:lvl3pPr marL="274320" indent="-137160" algn="l" defTabSz="914400" rtl="0" eaLnBrk="1" latinLnBrk="0" hangingPunct="1">
                <a:lnSpc>
                  <a:spcPct val="90000"/>
                </a:lnSpc>
                <a:spcBef>
                  <a:spcPts val="500"/>
                </a:spcBef>
                <a:buFont typeface="Courier New" panose="02070309020205020404" pitchFamily="49" charset="0"/>
                <a:buChar char="o"/>
                <a:tabLst/>
                <a:defRPr sz="1100" b="0" i="0" kern="1200">
                  <a:solidFill>
                    <a:schemeClr val="tx1"/>
                  </a:solidFill>
                  <a:latin typeface="Inter" panose="02000503000000020004" pitchFamily="2" charset="0"/>
                  <a:ea typeface="Inter" panose="02000503000000020004"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Inter" panose="02000503000000020004" pitchFamily="2" charset="0"/>
                  <a:ea typeface="Inter" panose="02000503000000020004"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Inter" panose="02000503000000020004" pitchFamily="2" charset="0"/>
                  <a:ea typeface="Inter" panose="02000503000000020004"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1000"/>
                </a:spcAft>
              </a:pPr>
              <a:r>
                <a:rPr lang="en-US" sz="1000" i="1" spc="-10" dirty="0"/>
                <a:t>Reserve Electric Teal for key elements—</a:t>
              </a:r>
              <a:br>
                <a:rPr lang="en-US" sz="1000" i="1" spc="-10" dirty="0"/>
              </a:br>
              <a:r>
                <a:rPr lang="en-US" sz="1000" i="1" spc="-10" dirty="0"/>
                <a:t>avoid overuse.</a:t>
              </a:r>
            </a:p>
          </p:txBody>
        </p:sp>
        <p:sp>
          <p:nvSpPr>
            <p:cNvPr id="68" name="Color proportion explainer 3">
              <a:extLst>
                <a:ext uri="{FF2B5EF4-FFF2-40B4-BE49-F238E27FC236}">
                  <a16:creationId xmlns:a16="http://schemas.microsoft.com/office/drawing/2014/main" id="{F52B4287-FF19-ECC8-701F-44EDAF9E808D}"/>
                </a:ext>
              </a:extLst>
            </p:cNvPr>
            <p:cNvSpPr txBox="1">
              <a:spLocks/>
            </p:cNvSpPr>
            <p:nvPr/>
          </p:nvSpPr>
          <p:spPr>
            <a:xfrm>
              <a:off x="10123959" y="2489508"/>
              <a:ext cx="1298773" cy="54468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200" b="0" i="0" kern="1200">
                  <a:solidFill>
                    <a:schemeClr val="tx1"/>
                  </a:solidFill>
                  <a:latin typeface="Inter" panose="02000503000000020004" pitchFamily="2" charset="0"/>
                  <a:ea typeface="Inter" panose="02000503000000020004" pitchFamily="2" charset="0"/>
                  <a:cs typeface="+mn-cs"/>
                </a:defRPr>
              </a:lvl1pPr>
              <a:lvl2pPr marL="109728" indent="-10972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Inter" panose="02000503000000020004" pitchFamily="2" charset="0"/>
                  <a:ea typeface="Inter" panose="02000503000000020004" pitchFamily="2" charset="0"/>
                  <a:cs typeface="+mn-cs"/>
                </a:defRPr>
              </a:lvl2pPr>
              <a:lvl3pPr marL="274320" indent="-137160" algn="l" defTabSz="914400" rtl="0" eaLnBrk="1" latinLnBrk="0" hangingPunct="1">
                <a:lnSpc>
                  <a:spcPct val="90000"/>
                </a:lnSpc>
                <a:spcBef>
                  <a:spcPts val="500"/>
                </a:spcBef>
                <a:buFont typeface="Courier New" panose="02070309020205020404" pitchFamily="49" charset="0"/>
                <a:buChar char="o"/>
                <a:tabLst/>
                <a:defRPr sz="1100" b="0" i="0" kern="1200">
                  <a:solidFill>
                    <a:schemeClr val="tx1"/>
                  </a:solidFill>
                  <a:latin typeface="Inter" panose="02000503000000020004" pitchFamily="2" charset="0"/>
                  <a:ea typeface="Inter" panose="02000503000000020004"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Inter" panose="02000503000000020004" pitchFamily="2" charset="0"/>
                  <a:ea typeface="Inter" panose="02000503000000020004"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Inter" panose="02000503000000020004" pitchFamily="2" charset="0"/>
                  <a:ea typeface="Inter" panose="02000503000000020004"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spcAft>
                  <a:spcPts val="1000"/>
                </a:spcAft>
              </a:pPr>
              <a:r>
                <a:rPr lang="en-US" sz="1000" i="1" dirty="0"/>
                <a:t>Use a single swatch from the secondary palette sparingly for a pop of color.</a:t>
              </a:r>
            </a:p>
          </p:txBody>
        </p:sp>
      </p:grpSp>
      <p:sp>
        <p:nvSpPr>
          <p:cNvPr id="79" name="Colors in Layout title">
            <a:extLst>
              <a:ext uri="{FF2B5EF4-FFF2-40B4-BE49-F238E27FC236}">
                <a16:creationId xmlns:a16="http://schemas.microsoft.com/office/drawing/2014/main" id="{E4BD2601-AA89-74EF-2BB6-B6DADB8EAF9E}"/>
              </a:ext>
            </a:extLst>
          </p:cNvPr>
          <p:cNvSpPr txBox="1"/>
          <p:nvPr/>
        </p:nvSpPr>
        <p:spPr>
          <a:xfrm>
            <a:off x="3934027" y="4285573"/>
            <a:ext cx="2178444" cy="246221"/>
          </a:xfrm>
          <a:prstGeom prst="rect">
            <a:avLst/>
          </a:prstGeom>
          <a:noFill/>
        </p:spPr>
        <p:txBody>
          <a:bodyPr wrap="square" lIns="0">
            <a:spAutoFit/>
          </a:bodyPr>
          <a:lstStyle/>
          <a:p>
            <a:r>
              <a:rPr lang="en-US" sz="1000" b="1">
                <a:latin typeface="Inter" panose="02000503000000020004" pitchFamily="2" charset="0"/>
                <a:ea typeface="Inter" panose="02000503000000020004" pitchFamily="2" charset="0"/>
              </a:rPr>
              <a:t>Combining colors in layout</a:t>
            </a:r>
          </a:p>
        </p:txBody>
      </p:sp>
      <p:sp>
        <p:nvSpPr>
          <p:cNvPr id="78" name="Colors in Layout explainer">
            <a:extLst>
              <a:ext uri="{FF2B5EF4-FFF2-40B4-BE49-F238E27FC236}">
                <a16:creationId xmlns:a16="http://schemas.microsoft.com/office/drawing/2014/main" id="{83179605-6580-9722-092F-4738A24D277E}"/>
              </a:ext>
            </a:extLst>
          </p:cNvPr>
          <p:cNvSpPr txBox="1">
            <a:spLocks/>
          </p:cNvSpPr>
          <p:nvPr/>
        </p:nvSpPr>
        <p:spPr>
          <a:xfrm>
            <a:off x="3934027" y="4565246"/>
            <a:ext cx="2085529" cy="164305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200" b="0" i="0" kern="1200">
                <a:solidFill>
                  <a:schemeClr val="tx1"/>
                </a:solidFill>
                <a:latin typeface="Inter" panose="02000503000000020004" pitchFamily="2" charset="0"/>
                <a:ea typeface="Inter" panose="02000503000000020004" pitchFamily="2" charset="0"/>
                <a:cs typeface="+mn-cs"/>
              </a:defRPr>
            </a:lvl1pPr>
            <a:lvl2pPr marL="109728" indent="-10972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Inter" panose="02000503000000020004" pitchFamily="2" charset="0"/>
                <a:ea typeface="Inter" panose="02000503000000020004" pitchFamily="2" charset="0"/>
                <a:cs typeface="+mn-cs"/>
              </a:defRPr>
            </a:lvl2pPr>
            <a:lvl3pPr marL="274320" indent="-137160" algn="l" defTabSz="914400" rtl="0" eaLnBrk="1" latinLnBrk="0" hangingPunct="1">
              <a:lnSpc>
                <a:spcPct val="90000"/>
              </a:lnSpc>
              <a:spcBef>
                <a:spcPts val="500"/>
              </a:spcBef>
              <a:buFont typeface="Courier New" panose="02070309020205020404" pitchFamily="49" charset="0"/>
              <a:buChar char="o"/>
              <a:tabLst/>
              <a:defRPr sz="1100" b="0" i="0" kern="1200">
                <a:solidFill>
                  <a:schemeClr val="tx1"/>
                </a:solidFill>
                <a:latin typeface="Inter" panose="02000503000000020004" pitchFamily="2" charset="0"/>
                <a:ea typeface="Inter" panose="02000503000000020004"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Inter" panose="02000503000000020004" pitchFamily="2" charset="0"/>
                <a:ea typeface="Inter" panose="02000503000000020004"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Inter" panose="02000503000000020004" pitchFamily="2" charset="0"/>
                <a:ea typeface="Inter" panose="02000503000000020004"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000"/>
              <a:t>Ensure sufficient contrast between text or graphic elements and background colors. When color is used as a critical part of information, it must comply with Web Content Accessibility Guidelines (WCAG) to ensure readability. The examples at right show approved colors for black, white, and Electric Teal backgrounds.</a:t>
            </a:r>
            <a:endParaRPr lang="en-US" sz="1000">
              <a:latin typeface="Source Serif 4 14pt Medium" panose="02040603050405020204" pitchFamily="18" charset="0"/>
              <a:ea typeface="Source Serif 4 14pt Medium" panose="02040603050405020204" pitchFamily="18" charset="0"/>
            </a:endParaRPr>
          </a:p>
        </p:txBody>
      </p:sp>
      <p:sp>
        <p:nvSpPr>
          <p:cNvPr id="105" name="Rectangle 1">
            <a:extLst>
              <a:ext uri="{FF2B5EF4-FFF2-40B4-BE49-F238E27FC236}">
                <a16:creationId xmlns:a16="http://schemas.microsoft.com/office/drawing/2014/main" id="{FB58A501-3D94-17F1-9029-45015FBF33DD}"/>
              </a:ext>
              <a:ext uri="{C183D7F6-B498-43B3-948B-1728B52AA6E4}">
                <adec:decorative xmlns:adec="http://schemas.microsoft.com/office/drawing/2017/decorative" val="1"/>
              </a:ext>
            </a:extLst>
          </p:cNvPr>
          <p:cNvSpPr/>
          <p:nvPr/>
        </p:nvSpPr>
        <p:spPr>
          <a:xfrm>
            <a:off x="6489686" y="4611385"/>
            <a:ext cx="1287298" cy="160365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Inter" panose="02000503000000020004" pitchFamily="2" charset="0"/>
            </a:endParaRPr>
          </a:p>
        </p:txBody>
      </p:sp>
      <p:sp>
        <p:nvSpPr>
          <p:cNvPr id="176" name="TextBox 175">
            <a:extLst>
              <a:ext uri="{FF2B5EF4-FFF2-40B4-BE49-F238E27FC236}">
                <a16:creationId xmlns:a16="http://schemas.microsoft.com/office/drawing/2014/main" id="{39B9C6E7-CED4-A100-3C90-7883DEB69AE1}"/>
              </a:ext>
              <a:ext uri="{C183D7F6-B498-43B3-948B-1728B52AA6E4}">
                <adec:decorative xmlns:adec="http://schemas.microsoft.com/office/drawing/2017/decorative" val="1"/>
              </a:ext>
            </a:extLst>
          </p:cNvPr>
          <p:cNvSpPr txBox="1"/>
          <p:nvPr/>
        </p:nvSpPr>
        <p:spPr>
          <a:xfrm>
            <a:off x="6485706" y="4647132"/>
            <a:ext cx="1277057" cy="261610"/>
          </a:xfrm>
          <a:prstGeom prst="rect">
            <a:avLst/>
          </a:prstGeom>
          <a:noFill/>
        </p:spPr>
        <p:txBody>
          <a:bodyPr wrap="square">
            <a:spAutoFit/>
          </a:bodyPr>
          <a:lstStyle/>
          <a:p>
            <a:r>
              <a:rPr lang="en-US" sz="1100">
                <a:solidFill>
                  <a:schemeClr val="bg1"/>
                </a:solidFill>
                <a:latin typeface="Inter" panose="02000503000000020004" pitchFamily="2" charset="0"/>
                <a:ea typeface="Inter" panose="02000503000000020004" pitchFamily="2" charset="0"/>
              </a:rPr>
              <a:t>White</a:t>
            </a:r>
            <a:endParaRPr lang="en-US" sz="1100">
              <a:solidFill>
                <a:schemeClr val="bg1"/>
              </a:solidFill>
              <a:latin typeface="Inter" panose="02000503000000020004" pitchFamily="2" charset="0"/>
            </a:endParaRPr>
          </a:p>
        </p:txBody>
      </p:sp>
      <p:sp>
        <p:nvSpPr>
          <p:cNvPr id="175" name="TextBox 174">
            <a:extLst>
              <a:ext uri="{FF2B5EF4-FFF2-40B4-BE49-F238E27FC236}">
                <a16:creationId xmlns:a16="http://schemas.microsoft.com/office/drawing/2014/main" id="{A6AAE77D-BF3C-5DD2-00D3-A12A810964E8}"/>
              </a:ext>
              <a:ext uri="{C183D7F6-B498-43B3-948B-1728B52AA6E4}">
                <adec:decorative xmlns:adec="http://schemas.microsoft.com/office/drawing/2017/decorative" val="1"/>
              </a:ext>
            </a:extLst>
          </p:cNvPr>
          <p:cNvSpPr txBox="1"/>
          <p:nvPr/>
        </p:nvSpPr>
        <p:spPr>
          <a:xfrm>
            <a:off x="6485706" y="4903566"/>
            <a:ext cx="1277057" cy="261610"/>
          </a:xfrm>
          <a:prstGeom prst="rect">
            <a:avLst/>
          </a:prstGeom>
          <a:noFill/>
        </p:spPr>
        <p:txBody>
          <a:bodyPr wrap="square">
            <a:spAutoFit/>
          </a:bodyPr>
          <a:lstStyle/>
          <a:p>
            <a:r>
              <a:rPr lang="en-US" sz="1100">
                <a:solidFill>
                  <a:schemeClr val="accent1"/>
                </a:solidFill>
                <a:latin typeface="Inter" panose="02000503000000020004" pitchFamily="2" charset="0"/>
                <a:ea typeface="Inter" panose="02000503000000020004" pitchFamily="2" charset="0"/>
              </a:rPr>
              <a:t>Electric Teal</a:t>
            </a:r>
            <a:endParaRPr lang="en-US" sz="1100">
              <a:solidFill>
                <a:schemeClr val="accent1"/>
              </a:solidFill>
              <a:latin typeface="Inter" panose="02000503000000020004" pitchFamily="2" charset="0"/>
            </a:endParaRPr>
          </a:p>
        </p:txBody>
      </p:sp>
      <p:sp>
        <p:nvSpPr>
          <p:cNvPr id="174" name="TextBox 173">
            <a:extLst>
              <a:ext uri="{FF2B5EF4-FFF2-40B4-BE49-F238E27FC236}">
                <a16:creationId xmlns:a16="http://schemas.microsoft.com/office/drawing/2014/main" id="{240188D7-D5AD-B823-776F-D9D981D6A5F6}"/>
              </a:ext>
              <a:ext uri="{C183D7F6-B498-43B3-948B-1728B52AA6E4}">
                <adec:decorative xmlns:adec="http://schemas.microsoft.com/office/drawing/2017/decorative" val="1"/>
              </a:ext>
            </a:extLst>
          </p:cNvPr>
          <p:cNvSpPr txBox="1"/>
          <p:nvPr/>
        </p:nvSpPr>
        <p:spPr>
          <a:xfrm>
            <a:off x="6485706" y="5160000"/>
            <a:ext cx="1300961" cy="261610"/>
          </a:xfrm>
          <a:prstGeom prst="rect">
            <a:avLst/>
          </a:prstGeom>
          <a:noFill/>
        </p:spPr>
        <p:txBody>
          <a:bodyPr wrap="square">
            <a:spAutoFit/>
          </a:bodyPr>
          <a:lstStyle/>
          <a:p>
            <a:r>
              <a:rPr lang="en-US" sz="1100" dirty="0">
                <a:solidFill>
                  <a:schemeClr val="accent2"/>
                </a:solidFill>
                <a:latin typeface="Inter" panose="02000503000000020004" pitchFamily="2" charset="0"/>
                <a:ea typeface="Inter" panose="02000503000000020004" pitchFamily="2" charset="0"/>
              </a:rPr>
              <a:t>Electric Fuchsia</a:t>
            </a:r>
            <a:endParaRPr lang="en-US" sz="1100" dirty="0">
              <a:solidFill>
                <a:schemeClr val="accent2"/>
              </a:solidFill>
              <a:latin typeface="Inter" panose="02000503000000020004" pitchFamily="2" charset="0"/>
            </a:endParaRPr>
          </a:p>
        </p:txBody>
      </p:sp>
      <p:sp>
        <p:nvSpPr>
          <p:cNvPr id="173" name="TextBox 172">
            <a:extLst>
              <a:ext uri="{FF2B5EF4-FFF2-40B4-BE49-F238E27FC236}">
                <a16:creationId xmlns:a16="http://schemas.microsoft.com/office/drawing/2014/main" id="{5130B509-5B85-8F1A-918B-EB7F4D334929}"/>
              </a:ext>
              <a:ext uri="{C183D7F6-B498-43B3-948B-1728B52AA6E4}">
                <adec:decorative xmlns:adec="http://schemas.microsoft.com/office/drawing/2017/decorative" val="1"/>
              </a:ext>
            </a:extLst>
          </p:cNvPr>
          <p:cNvSpPr txBox="1"/>
          <p:nvPr/>
        </p:nvSpPr>
        <p:spPr>
          <a:xfrm>
            <a:off x="6485706" y="5416434"/>
            <a:ext cx="1277057" cy="261610"/>
          </a:xfrm>
          <a:prstGeom prst="rect">
            <a:avLst/>
          </a:prstGeom>
          <a:noFill/>
          <a:ln>
            <a:noFill/>
          </a:ln>
        </p:spPr>
        <p:txBody>
          <a:bodyPr wrap="square">
            <a:spAutoFit/>
          </a:bodyPr>
          <a:lstStyle/>
          <a:p>
            <a:r>
              <a:rPr lang="en-US" sz="1100" dirty="0">
                <a:solidFill>
                  <a:srgbClr val="BAD63A"/>
                </a:solidFill>
                <a:latin typeface="Inter" panose="02000503000000020004" pitchFamily="2" charset="0"/>
                <a:ea typeface="Inter" panose="02000503000000020004" pitchFamily="2" charset="0"/>
              </a:rPr>
              <a:t>Electric Green</a:t>
            </a:r>
            <a:endParaRPr lang="en-US" sz="1100" dirty="0">
              <a:solidFill>
                <a:srgbClr val="BAD63A"/>
              </a:solidFill>
              <a:latin typeface="Inter" panose="02000503000000020004" pitchFamily="2" charset="0"/>
            </a:endParaRPr>
          </a:p>
        </p:txBody>
      </p:sp>
      <p:sp>
        <p:nvSpPr>
          <p:cNvPr id="172" name="TextBox 171">
            <a:extLst>
              <a:ext uri="{FF2B5EF4-FFF2-40B4-BE49-F238E27FC236}">
                <a16:creationId xmlns:a16="http://schemas.microsoft.com/office/drawing/2014/main" id="{8F7EAAB5-512D-2877-AEBC-4BE29D047B8D}"/>
              </a:ext>
              <a:ext uri="{C183D7F6-B498-43B3-948B-1728B52AA6E4}">
                <adec:decorative xmlns:adec="http://schemas.microsoft.com/office/drawing/2017/decorative" val="1"/>
              </a:ext>
            </a:extLst>
          </p:cNvPr>
          <p:cNvSpPr txBox="1"/>
          <p:nvPr/>
        </p:nvSpPr>
        <p:spPr>
          <a:xfrm>
            <a:off x="6485706" y="5672868"/>
            <a:ext cx="1277057" cy="261610"/>
          </a:xfrm>
          <a:prstGeom prst="rect">
            <a:avLst/>
          </a:prstGeom>
          <a:noFill/>
          <a:ln>
            <a:noFill/>
          </a:ln>
        </p:spPr>
        <p:txBody>
          <a:bodyPr wrap="square">
            <a:spAutoFit/>
          </a:bodyPr>
          <a:lstStyle/>
          <a:p>
            <a:r>
              <a:rPr lang="en-US" sz="1100" dirty="0">
                <a:solidFill>
                  <a:srgbClr val="E00505"/>
                </a:solidFill>
                <a:latin typeface="Inter" panose="02000503000000020004" pitchFamily="2" charset="0"/>
                <a:ea typeface="Inter" panose="02000503000000020004" pitchFamily="2" charset="0"/>
              </a:rPr>
              <a:t>Electric Red</a:t>
            </a:r>
            <a:endParaRPr lang="en-US" sz="1100" dirty="0">
              <a:solidFill>
                <a:srgbClr val="E00505"/>
              </a:solidFill>
              <a:latin typeface="Inter" panose="02000503000000020004" pitchFamily="2" charset="0"/>
            </a:endParaRPr>
          </a:p>
        </p:txBody>
      </p:sp>
      <p:sp>
        <p:nvSpPr>
          <p:cNvPr id="177" name="TextBox 176">
            <a:extLst>
              <a:ext uri="{FF2B5EF4-FFF2-40B4-BE49-F238E27FC236}">
                <a16:creationId xmlns:a16="http://schemas.microsoft.com/office/drawing/2014/main" id="{3232CB3B-6BA2-0E81-66AA-41E31BEAF793}"/>
              </a:ext>
              <a:ext uri="{C183D7F6-B498-43B3-948B-1728B52AA6E4}">
                <adec:decorative xmlns:adec="http://schemas.microsoft.com/office/drawing/2017/decorative" val="1"/>
              </a:ext>
            </a:extLst>
          </p:cNvPr>
          <p:cNvSpPr txBox="1"/>
          <p:nvPr/>
        </p:nvSpPr>
        <p:spPr>
          <a:xfrm>
            <a:off x="6485706" y="5929302"/>
            <a:ext cx="1277057" cy="261610"/>
          </a:xfrm>
          <a:prstGeom prst="rect">
            <a:avLst/>
          </a:prstGeom>
          <a:noFill/>
          <a:ln>
            <a:noFill/>
          </a:ln>
        </p:spPr>
        <p:txBody>
          <a:bodyPr wrap="square">
            <a:spAutoFit/>
          </a:bodyPr>
          <a:lstStyle/>
          <a:p>
            <a:r>
              <a:rPr lang="en-US" sz="1100">
                <a:solidFill>
                  <a:schemeClr val="accent5"/>
                </a:solidFill>
                <a:latin typeface="Inter" panose="02000503000000020004" pitchFamily="2" charset="0"/>
                <a:ea typeface="Inter" panose="02000503000000020004" pitchFamily="2" charset="0"/>
              </a:rPr>
              <a:t>Dark Teal</a:t>
            </a:r>
            <a:endParaRPr lang="en-US" sz="1100">
              <a:solidFill>
                <a:schemeClr val="accent5"/>
              </a:solidFill>
              <a:latin typeface="Inter" panose="02000503000000020004" pitchFamily="2" charset="0"/>
            </a:endParaRPr>
          </a:p>
        </p:txBody>
      </p:sp>
      <p:pic>
        <p:nvPicPr>
          <p:cNvPr id="113" name="Graphic 112">
            <a:extLst>
              <a:ext uri="{FF2B5EF4-FFF2-40B4-BE49-F238E27FC236}">
                <a16:creationId xmlns:a16="http://schemas.microsoft.com/office/drawing/2014/main" id="{78FDA7B7-678D-9A73-AD90-694DD8DE1E72}"/>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58106" y="4670490"/>
            <a:ext cx="207462" cy="207462"/>
          </a:xfrm>
          <a:prstGeom prst="rect">
            <a:avLst/>
          </a:prstGeom>
        </p:spPr>
      </p:pic>
      <p:pic>
        <p:nvPicPr>
          <p:cNvPr id="112" name="Graphic 111">
            <a:extLst>
              <a:ext uri="{FF2B5EF4-FFF2-40B4-BE49-F238E27FC236}">
                <a16:creationId xmlns:a16="http://schemas.microsoft.com/office/drawing/2014/main" id="{0746608F-8600-F745-3293-DA44A1E3039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58106" y="4928303"/>
            <a:ext cx="207462" cy="207462"/>
          </a:xfrm>
          <a:prstGeom prst="rect">
            <a:avLst/>
          </a:prstGeom>
        </p:spPr>
      </p:pic>
      <p:pic>
        <p:nvPicPr>
          <p:cNvPr id="111" name="Graphic 110">
            <a:extLst>
              <a:ext uri="{FF2B5EF4-FFF2-40B4-BE49-F238E27FC236}">
                <a16:creationId xmlns:a16="http://schemas.microsoft.com/office/drawing/2014/main" id="{897F89CC-9C96-59B2-50F2-BC6CECE9A86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58106" y="5186116"/>
            <a:ext cx="207462" cy="207462"/>
          </a:xfrm>
          <a:prstGeom prst="rect">
            <a:avLst/>
          </a:prstGeom>
        </p:spPr>
      </p:pic>
      <p:pic>
        <p:nvPicPr>
          <p:cNvPr id="109" name="Graphic 108">
            <a:extLst>
              <a:ext uri="{FF2B5EF4-FFF2-40B4-BE49-F238E27FC236}">
                <a16:creationId xmlns:a16="http://schemas.microsoft.com/office/drawing/2014/main" id="{16AD84E7-F69A-4924-0E1A-5606832A5592}"/>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58105" y="5443929"/>
            <a:ext cx="207462" cy="207462"/>
          </a:xfrm>
          <a:prstGeom prst="rect">
            <a:avLst/>
          </a:prstGeom>
        </p:spPr>
      </p:pic>
      <p:pic>
        <p:nvPicPr>
          <p:cNvPr id="185" name="Graphic 184">
            <a:extLst>
              <a:ext uri="{FF2B5EF4-FFF2-40B4-BE49-F238E27FC236}">
                <a16:creationId xmlns:a16="http://schemas.microsoft.com/office/drawing/2014/main" id="{49F4A214-7FC0-C14B-48C8-1F4E1BAD7F8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58106" y="5959554"/>
            <a:ext cx="207463" cy="207463"/>
          </a:xfrm>
          <a:prstGeom prst="rect">
            <a:avLst/>
          </a:prstGeom>
        </p:spPr>
      </p:pic>
      <p:sp>
        <p:nvSpPr>
          <p:cNvPr id="97" name="Rectangle 2">
            <a:extLst>
              <a:ext uri="{FF2B5EF4-FFF2-40B4-BE49-F238E27FC236}">
                <a16:creationId xmlns:a16="http://schemas.microsoft.com/office/drawing/2014/main" id="{51176958-D13D-EE2C-3F36-E6604DFBDB0F}"/>
              </a:ext>
              <a:ext uri="{C183D7F6-B498-43B3-948B-1728B52AA6E4}">
                <adec:decorative xmlns:adec="http://schemas.microsoft.com/office/drawing/2017/decorative" val="1"/>
              </a:ext>
            </a:extLst>
          </p:cNvPr>
          <p:cNvSpPr/>
          <p:nvPr/>
        </p:nvSpPr>
        <p:spPr>
          <a:xfrm>
            <a:off x="8306466" y="4611385"/>
            <a:ext cx="1290719" cy="1603661"/>
          </a:xfrm>
          <a:prstGeom prst="rect">
            <a:avLst/>
          </a:prstGeom>
          <a:solidFill>
            <a:schemeClr val="bg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Inter" panose="02000503000000020004" pitchFamily="2" charset="0"/>
            </a:endParaRPr>
          </a:p>
        </p:txBody>
      </p:sp>
      <p:sp>
        <p:nvSpPr>
          <p:cNvPr id="170" name="TextBox 169">
            <a:extLst>
              <a:ext uri="{FF2B5EF4-FFF2-40B4-BE49-F238E27FC236}">
                <a16:creationId xmlns:a16="http://schemas.microsoft.com/office/drawing/2014/main" id="{BA7400F2-0936-D5EB-AC1E-666748A0B038}"/>
              </a:ext>
              <a:ext uri="{C183D7F6-B498-43B3-948B-1728B52AA6E4}">
                <adec:decorative xmlns:adec="http://schemas.microsoft.com/office/drawing/2017/decorative" val="1"/>
              </a:ext>
            </a:extLst>
          </p:cNvPr>
          <p:cNvSpPr txBox="1"/>
          <p:nvPr/>
        </p:nvSpPr>
        <p:spPr>
          <a:xfrm>
            <a:off x="8301198" y="4647132"/>
            <a:ext cx="1277057" cy="261610"/>
          </a:xfrm>
          <a:prstGeom prst="rect">
            <a:avLst/>
          </a:prstGeom>
          <a:noFill/>
        </p:spPr>
        <p:txBody>
          <a:bodyPr wrap="square">
            <a:spAutoFit/>
          </a:bodyPr>
          <a:lstStyle/>
          <a:p>
            <a:r>
              <a:rPr lang="en-US" sz="1100">
                <a:solidFill>
                  <a:sysClr val="windowText" lastClr="000000"/>
                </a:solidFill>
                <a:latin typeface="Inter" panose="02000503000000020004" pitchFamily="2" charset="0"/>
                <a:ea typeface="Inter" panose="02000503000000020004" pitchFamily="2" charset="0"/>
              </a:rPr>
              <a:t>Black</a:t>
            </a:r>
            <a:endParaRPr lang="en-US" sz="1100">
              <a:solidFill>
                <a:sysClr val="windowText" lastClr="000000"/>
              </a:solidFill>
              <a:latin typeface="Inter" panose="02000503000000020004" pitchFamily="2" charset="0"/>
            </a:endParaRPr>
          </a:p>
        </p:txBody>
      </p:sp>
      <p:sp>
        <p:nvSpPr>
          <p:cNvPr id="169" name="TextBox 168">
            <a:extLst>
              <a:ext uri="{FF2B5EF4-FFF2-40B4-BE49-F238E27FC236}">
                <a16:creationId xmlns:a16="http://schemas.microsoft.com/office/drawing/2014/main" id="{DB71D341-297B-7326-0734-6C0EA53D0C3A}"/>
              </a:ext>
              <a:ext uri="{C183D7F6-B498-43B3-948B-1728B52AA6E4}">
                <adec:decorative xmlns:adec="http://schemas.microsoft.com/office/drawing/2017/decorative" val="1"/>
              </a:ext>
            </a:extLst>
          </p:cNvPr>
          <p:cNvSpPr txBox="1"/>
          <p:nvPr/>
        </p:nvSpPr>
        <p:spPr>
          <a:xfrm>
            <a:off x="8301198" y="4903020"/>
            <a:ext cx="1277057" cy="261610"/>
          </a:xfrm>
          <a:prstGeom prst="rect">
            <a:avLst/>
          </a:prstGeom>
          <a:noFill/>
        </p:spPr>
        <p:txBody>
          <a:bodyPr wrap="square">
            <a:spAutoFit/>
          </a:bodyPr>
          <a:lstStyle/>
          <a:p>
            <a:r>
              <a:rPr lang="en-US" sz="1100">
                <a:solidFill>
                  <a:schemeClr val="accent1"/>
                </a:solidFill>
                <a:latin typeface="Inter" panose="02000503000000020004" pitchFamily="2" charset="0"/>
                <a:ea typeface="Inter" panose="02000503000000020004" pitchFamily="2" charset="0"/>
              </a:rPr>
              <a:t>Electric Teal</a:t>
            </a:r>
            <a:endParaRPr lang="en-US" sz="1100">
              <a:solidFill>
                <a:schemeClr val="accent1"/>
              </a:solidFill>
              <a:latin typeface="Inter" panose="02000503000000020004" pitchFamily="2" charset="0"/>
            </a:endParaRPr>
          </a:p>
        </p:txBody>
      </p:sp>
      <p:sp>
        <p:nvSpPr>
          <p:cNvPr id="168" name="TextBox 167">
            <a:extLst>
              <a:ext uri="{FF2B5EF4-FFF2-40B4-BE49-F238E27FC236}">
                <a16:creationId xmlns:a16="http://schemas.microsoft.com/office/drawing/2014/main" id="{0E361D73-7267-E349-7BB3-E4CC1194B4C6}"/>
              </a:ext>
              <a:ext uri="{C183D7F6-B498-43B3-948B-1728B52AA6E4}">
                <adec:decorative xmlns:adec="http://schemas.microsoft.com/office/drawing/2017/decorative" val="1"/>
              </a:ext>
            </a:extLst>
          </p:cNvPr>
          <p:cNvSpPr txBox="1"/>
          <p:nvPr/>
        </p:nvSpPr>
        <p:spPr>
          <a:xfrm>
            <a:off x="8301198" y="5158908"/>
            <a:ext cx="1300961" cy="261610"/>
          </a:xfrm>
          <a:prstGeom prst="rect">
            <a:avLst/>
          </a:prstGeom>
          <a:noFill/>
        </p:spPr>
        <p:txBody>
          <a:bodyPr wrap="square">
            <a:spAutoFit/>
          </a:bodyPr>
          <a:lstStyle/>
          <a:p>
            <a:r>
              <a:rPr lang="en-US" sz="1100" dirty="0">
                <a:solidFill>
                  <a:schemeClr val="accent2"/>
                </a:solidFill>
                <a:latin typeface="Inter" panose="02000503000000020004" pitchFamily="2" charset="0"/>
                <a:ea typeface="Inter" panose="02000503000000020004" pitchFamily="2" charset="0"/>
              </a:rPr>
              <a:t>Electric Fuchsia</a:t>
            </a:r>
            <a:endParaRPr lang="en-US" sz="1100" dirty="0">
              <a:solidFill>
                <a:schemeClr val="accent2"/>
              </a:solidFill>
              <a:latin typeface="Inter" panose="02000503000000020004" pitchFamily="2" charset="0"/>
            </a:endParaRPr>
          </a:p>
        </p:txBody>
      </p:sp>
      <p:sp>
        <p:nvSpPr>
          <p:cNvPr id="167" name="TextBox 166">
            <a:extLst>
              <a:ext uri="{FF2B5EF4-FFF2-40B4-BE49-F238E27FC236}">
                <a16:creationId xmlns:a16="http://schemas.microsoft.com/office/drawing/2014/main" id="{FC571B5D-5D57-5517-1BA2-E8FCD7953ECD}"/>
              </a:ext>
              <a:ext uri="{C183D7F6-B498-43B3-948B-1728B52AA6E4}">
                <adec:decorative xmlns:adec="http://schemas.microsoft.com/office/drawing/2017/decorative" val="1"/>
              </a:ext>
            </a:extLst>
          </p:cNvPr>
          <p:cNvSpPr txBox="1"/>
          <p:nvPr/>
        </p:nvSpPr>
        <p:spPr>
          <a:xfrm>
            <a:off x="8301198" y="5414796"/>
            <a:ext cx="1277057" cy="261610"/>
          </a:xfrm>
          <a:prstGeom prst="rect">
            <a:avLst/>
          </a:prstGeom>
          <a:noFill/>
          <a:ln>
            <a:noFill/>
          </a:ln>
        </p:spPr>
        <p:txBody>
          <a:bodyPr wrap="square">
            <a:spAutoFit/>
          </a:bodyPr>
          <a:lstStyle/>
          <a:p>
            <a:r>
              <a:rPr lang="en-US" sz="1100" dirty="0">
                <a:solidFill>
                  <a:srgbClr val="BAD63A"/>
                </a:solidFill>
                <a:latin typeface="Inter" panose="02000503000000020004" pitchFamily="2" charset="0"/>
                <a:ea typeface="Inter" panose="02000503000000020004" pitchFamily="2" charset="0"/>
              </a:rPr>
              <a:t>Electric Green</a:t>
            </a:r>
            <a:endParaRPr lang="en-US" sz="1100" dirty="0">
              <a:solidFill>
                <a:srgbClr val="BAD63A"/>
              </a:solidFill>
              <a:latin typeface="Inter" panose="02000503000000020004" pitchFamily="2" charset="0"/>
            </a:endParaRPr>
          </a:p>
        </p:txBody>
      </p:sp>
      <p:sp>
        <p:nvSpPr>
          <p:cNvPr id="166" name="TextBox 165">
            <a:extLst>
              <a:ext uri="{FF2B5EF4-FFF2-40B4-BE49-F238E27FC236}">
                <a16:creationId xmlns:a16="http://schemas.microsoft.com/office/drawing/2014/main" id="{9AEC9DA7-4D6C-D60D-DF8D-6C410E489B9C}"/>
              </a:ext>
              <a:ext uri="{C183D7F6-B498-43B3-948B-1728B52AA6E4}">
                <adec:decorative xmlns:adec="http://schemas.microsoft.com/office/drawing/2017/decorative" val="1"/>
              </a:ext>
            </a:extLst>
          </p:cNvPr>
          <p:cNvSpPr txBox="1"/>
          <p:nvPr/>
        </p:nvSpPr>
        <p:spPr>
          <a:xfrm>
            <a:off x="8301198" y="5670684"/>
            <a:ext cx="1277057" cy="261610"/>
          </a:xfrm>
          <a:prstGeom prst="rect">
            <a:avLst/>
          </a:prstGeom>
          <a:noFill/>
          <a:ln>
            <a:noFill/>
          </a:ln>
        </p:spPr>
        <p:txBody>
          <a:bodyPr wrap="square">
            <a:spAutoFit/>
          </a:bodyPr>
          <a:lstStyle/>
          <a:p>
            <a:r>
              <a:rPr lang="en-US" sz="1100" dirty="0">
                <a:solidFill>
                  <a:srgbClr val="E00505"/>
                </a:solidFill>
                <a:latin typeface="Inter" panose="02000503000000020004" pitchFamily="2" charset="0"/>
                <a:ea typeface="Inter" panose="02000503000000020004" pitchFamily="2" charset="0"/>
              </a:rPr>
              <a:t>Electric Red</a:t>
            </a:r>
            <a:endParaRPr lang="en-US" sz="1100" dirty="0">
              <a:solidFill>
                <a:srgbClr val="E00505"/>
              </a:solidFill>
              <a:latin typeface="Inter" panose="02000503000000020004" pitchFamily="2" charset="0"/>
            </a:endParaRPr>
          </a:p>
        </p:txBody>
      </p:sp>
      <p:sp>
        <p:nvSpPr>
          <p:cNvPr id="171" name="TextBox 170">
            <a:extLst>
              <a:ext uri="{FF2B5EF4-FFF2-40B4-BE49-F238E27FC236}">
                <a16:creationId xmlns:a16="http://schemas.microsoft.com/office/drawing/2014/main" id="{36865F08-2B7B-AFC0-60DD-06C382E42E62}"/>
              </a:ext>
              <a:ext uri="{C183D7F6-B498-43B3-948B-1728B52AA6E4}">
                <adec:decorative xmlns:adec="http://schemas.microsoft.com/office/drawing/2017/decorative" val="1"/>
              </a:ext>
            </a:extLst>
          </p:cNvPr>
          <p:cNvSpPr txBox="1"/>
          <p:nvPr/>
        </p:nvSpPr>
        <p:spPr>
          <a:xfrm>
            <a:off x="8301198" y="5926570"/>
            <a:ext cx="1277057" cy="261610"/>
          </a:xfrm>
          <a:prstGeom prst="rect">
            <a:avLst/>
          </a:prstGeom>
          <a:noFill/>
          <a:ln>
            <a:noFill/>
          </a:ln>
        </p:spPr>
        <p:txBody>
          <a:bodyPr wrap="square">
            <a:spAutoFit/>
          </a:bodyPr>
          <a:lstStyle/>
          <a:p>
            <a:r>
              <a:rPr lang="en-US" sz="1100">
                <a:solidFill>
                  <a:schemeClr val="accent5"/>
                </a:solidFill>
                <a:latin typeface="Inter" panose="02000503000000020004" pitchFamily="2" charset="0"/>
                <a:ea typeface="Inter" panose="02000503000000020004" pitchFamily="2" charset="0"/>
              </a:rPr>
              <a:t>Dark Teal</a:t>
            </a:r>
            <a:endParaRPr lang="en-US" sz="1100">
              <a:solidFill>
                <a:schemeClr val="accent5"/>
              </a:solidFill>
              <a:latin typeface="Inter" panose="02000503000000020004" pitchFamily="2" charset="0"/>
            </a:endParaRPr>
          </a:p>
        </p:txBody>
      </p:sp>
      <p:pic>
        <p:nvPicPr>
          <p:cNvPr id="181" name="Graphic 180">
            <a:extLst>
              <a:ext uri="{FF2B5EF4-FFF2-40B4-BE49-F238E27FC236}">
                <a16:creationId xmlns:a16="http://schemas.microsoft.com/office/drawing/2014/main" id="{5A8AD5DF-7035-71C6-2C6A-593710BE8E3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76328" y="4670490"/>
            <a:ext cx="207463" cy="207463"/>
          </a:xfrm>
          <a:prstGeom prst="rect">
            <a:avLst/>
          </a:prstGeom>
        </p:spPr>
      </p:pic>
      <p:pic>
        <p:nvPicPr>
          <p:cNvPr id="103" name="Graphic 102">
            <a:extLst>
              <a:ext uri="{FF2B5EF4-FFF2-40B4-BE49-F238E27FC236}">
                <a16:creationId xmlns:a16="http://schemas.microsoft.com/office/drawing/2014/main" id="{6BBDA028-4255-7F45-4E40-B885F1E472A2}"/>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76328" y="4928303"/>
            <a:ext cx="207463" cy="207463"/>
          </a:xfrm>
          <a:prstGeom prst="rect">
            <a:avLst/>
          </a:prstGeom>
        </p:spPr>
      </p:pic>
      <p:pic>
        <p:nvPicPr>
          <p:cNvPr id="102" name="Graphic 101">
            <a:extLst>
              <a:ext uri="{FF2B5EF4-FFF2-40B4-BE49-F238E27FC236}">
                <a16:creationId xmlns:a16="http://schemas.microsoft.com/office/drawing/2014/main" id="{EF7651C8-D2DB-B0EE-50AE-F1081562C4A0}"/>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76328" y="5186116"/>
            <a:ext cx="207463" cy="207463"/>
          </a:xfrm>
          <a:prstGeom prst="rect">
            <a:avLst/>
          </a:prstGeom>
        </p:spPr>
      </p:pic>
      <p:pic>
        <p:nvPicPr>
          <p:cNvPr id="180" name="Graphic 179">
            <a:extLst>
              <a:ext uri="{FF2B5EF4-FFF2-40B4-BE49-F238E27FC236}">
                <a16:creationId xmlns:a16="http://schemas.microsoft.com/office/drawing/2014/main" id="{B3532C94-6DCF-1647-C288-6A8160089BC2}"/>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76328" y="5443929"/>
            <a:ext cx="207463" cy="207463"/>
          </a:xfrm>
          <a:prstGeom prst="rect">
            <a:avLst/>
          </a:prstGeom>
        </p:spPr>
      </p:pic>
      <p:pic>
        <p:nvPicPr>
          <p:cNvPr id="179" name="Graphic 178">
            <a:extLst>
              <a:ext uri="{FF2B5EF4-FFF2-40B4-BE49-F238E27FC236}">
                <a16:creationId xmlns:a16="http://schemas.microsoft.com/office/drawing/2014/main" id="{590DDD9D-BF02-42D4-0624-5621511FD37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76328" y="5959554"/>
            <a:ext cx="207463" cy="207463"/>
          </a:xfrm>
          <a:prstGeom prst="rect">
            <a:avLst/>
          </a:prstGeom>
        </p:spPr>
      </p:pic>
      <p:sp>
        <p:nvSpPr>
          <p:cNvPr id="141" name="Rectangle 3">
            <a:extLst>
              <a:ext uri="{FF2B5EF4-FFF2-40B4-BE49-F238E27FC236}">
                <a16:creationId xmlns:a16="http://schemas.microsoft.com/office/drawing/2014/main" id="{96BA371B-8E13-8B67-649F-3F2F2E253DA9}"/>
              </a:ext>
              <a:ext uri="{C183D7F6-B498-43B3-948B-1728B52AA6E4}">
                <adec:decorative xmlns:adec="http://schemas.microsoft.com/office/drawing/2017/decorative" val="1"/>
              </a:ext>
            </a:extLst>
          </p:cNvPr>
          <p:cNvSpPr/>
          <p:nvPr/>
        </p:nvSpPr>
        <p:spPr>
          <a:xfrm>
            <a:off x="10149355" y="4611385"/>
            <a:ext cx="1287298" cy="160369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Inter" panose="02000503000000020004" pitchFamily="2" charset="0"/>
            </a:endParaRPr>
          </a:p>
        </p:txBody>
      </p:sp>
      <p:sp>
        <p:nvSpPr>
          <p:cNvPr id="157" name="TextBox 156">
            <a:extLst>
              <a:ext uri="{FF2B5EF4-FFF2-40B4-BE49-F238E27FC236}">
                <a16:creationId xmlns:a16="http://schemas.microsoft.com/office/drawing/2014/main" id="{BB3F0594-DC8D-D31C-8076-37F52E1265FF}"/>
              </a:ext>
              <a:ext uri="{C183D7F6-B498-43B3-948B-1728B52AA6E4}">
                <adec:decorative xmlns:adec="http://schemas.microsoft.com/office/drawing/2017/decorative" val="1"/>
              </a:ext>
            </a:extLst>
          </p:cNvPr>
          <p:cNvSpPr txBox="1"/>
          <p:nvPr/>
        </p:nvSpPr>
        <p:spPr>
          <a:xfrm>
            <a:off x="10149355" y="4647132"/>
            <a:ext cx="1277057" cy="261610"/>
          </a:xfrm>
          <a:prstGeom prst="rect">
            <a:avLst/>
          </a:prstGeom>
          <a:noFill/>
        </p:spPr>
        <p:txBody>
          <a:bodyPr wrap="square">
            <a:spAutoFit/>
          </a:bodyPr>
          <a:lstStyle/>
          <a:p>
            <a:r>
              <a:rPr lang="en-US" sz="1100">
                <a:solidFill>
                  <a:sysClr val="windowText" lastClr="000000"/>
                </a:solidFill>
                <a:latin typeface="Inter" panose="02000503000000020004" pitchFamily="2" charset="0"/>
                <a:ea typeface="Inter" panose="02000503000000020004" pitchFamily="2" charset="0"/>
              </a:rPr>
              <a:t>Black</a:t>
            </a:r>
            <a:endParaRPr lang="en-US" sz="1100">
              <a:solidFill>
                <a:sysClr val="windowText" lastClr="000000"/>
              </a:solidFill>
              <a:latin typeface="Inter" panose="02000503000000020004" pitchFamily="2" charset="0"/>
            </a:endParaRPr>
          </a:p>
        </p:txBody>
      </p:sp>
      <p:sp>
        <p:nvSpPr>
          <p:cNvPr id="156" name="TextBox 155">
            <a:extLst>
              <a:ext uri="{FF2B5EF4-FFF2-40B4-BE49-F238E27FC236}">
                <a16:creationId xmlns:a16="http://schemas.microsoft.com/office/drawing/2014/main" id="{26F73003-D323-4210-C1C0-792791241863}"/>
              </a:ext>
              <a:ext uri="{C183D7F6-B498-43B3-948B-1728B52AA6E4}">
                <adec:decorative xmlns:adec="http://schemas.microsoft.com/office/drawing/2017/decorative" val="1"/>
              </a:ext>
            </a:extLst>
          </p:cNvPr>
          <p:cNvSpPr txBox="1"/>
          <p:nvPr/>
        </p:nvSpPr>
        <p:spPr>
          <a:xfrm>
            <a:off x="10149355" y="4903242"/>
            <a:ext cx="1277057" cy="261610"/>
          </a:xfrm>
          <a:prstGeom prst="rect">
            <a:avLst/>
          </a:prstGeom>
          <a:noFill/>
        </p:spPr>
        <p:txBody>
          <a:bodyPr wrap="square">
            <a:spAutoFit/>
          </a:bodyPr>
          <a:lstStyle/>
          <a:p>
            <a:r>
              <a:rPr lang="en-US" sz="1100">
                <a:solidFill>
                  <a:schemeClr val="bg1"/>
                </a:solidFill>
                <a:latin typeface="Inter" panose="02000503000000020004" pitchFamily="2" charset="0"/>
                <a:ea typeface="Inter" panose="02000503000000020004" pitchFamily="2" charset="0"/>
              </a:rPr>
              <a:t>White</a:t>
            </a:r>
            <a:endParaRPr lang="en-US" sz="1100">
              <a:solidFill>
                <a:schemeClr val="bg1"/>
              </a:solidFill>
              <a:latin typeface="Inter" panose="02000503000000020004" pitchFamily="2" charset="0"/>
            </a:endParaRPr>
          </a:p>
        </p:txBody>
      </p:sp>
      <p:sp>
        <p:nvSpPr>
          <p:cNvPr id="155" name="TextBox 154">
            <a:extLst>
              <a:ext uri="{FF2B5EF4-FFF2-40B4-BE49-F238E27FC236}">
                <a16:creationId xmlns:a16="http://schemas.microsoft.com/office/drawing/2014/main" id="{E93C3EEF-3E5D-C506-442D-155760E16C3E}"/>
              </a:ext>
              <a:ext uri="{C183D7F6-B498-43B3-948B-1728B52AA6E4}">
                <adec:decorative xmlns:adec="http://schemas.microsoft.com/office/drawing/2017/decorative" val="1"/>
              </a:ext>
            </a:extLst>
          </p:cNvPr>
          <p:cNvSpPr txBox="1"/>
          <p:nvPr/>
        </p:nvSpPr>
        <p:spPr>
          <a:xfrm>
            <a:off x="10149355" y="5159352"/>
            <a:ext cx="1300961" cy="261610"/>
          </a:xfrm>
          <a:prstGeom prst="rect">
            <a:avLst/>
          </a:prstGeom>
          <a:noFill/>
        </p:spPr>
        <p:txBody>
          <a:bodyPr wrap="square">
            <a:spAutoFit/>
          </a:bodyPr>
          <a:lstStyle/>
          <a:p>
            <a:r>
              <a:rPr lang="en-US" sz="1100" dirty="0">
                <a:solidFill>
                  <a:schemeClr val="accent2"/>
                </a:solidFill>
                <a:latin typeface="Inter" panose="02000503000000020004" pitchFamily="2" charset="0"/>
                <a:ea typeface="Inter" panose="02000503000000020004" pitchFamily="2" charset="0"/>
              </a:rPr>
              <a:t>Electric Fuchsia</a:t>
            </a:r>
            <a:endParaRPr lang="en-US" sz="1100" dirty="0">
              <a:solidFill>
                <a:schemeClr val="accent2"/>
              </a:solidFill>
              <a:latin typeface="Inter" panose="02000503000000020004" pitchFamily="2" charset="0"/>
            </a:endParaRPr>
          </a:p>
        </p:txBody>
      </p:sp>
      <p:sp>
        <p:nvSpPr>
          <p:cNvPr id="154" name="TextBox 153">
            <a:extLst>
              <a:ext uri="{FF2B5EF4-FFF2-40B4-BE49-F238E27FC236}">
                <a16:creationId xmlns:a16="http://schemas.microsoft.com/office/drawing/2014/main" id="{8B95B8C9-B89F-AE2B-0E83-0AD28B025856}"/>
              </a:ext>
              <a:ext uri="{C183D7F6-B498-43B3-948B-1728B52AA6E4}">
                <adec:decorative xmlns:adec="http://schemas.microsoft.com/office/drawing/2017/decorative" val="1"/>
              </a:ext>
            </a:extLst>
          </p:cNvPr>
          <p:cNvSpPr txBox="1"/>
          <p:nvPr/>
        </p:nvSpPr>
        <p:spPr>
          <a:xfrm>
            <a:off x="10149355" y="5415462"/>
            <a:ext cx="1277057" cy="261610"/>
          </a:xfrm>
          <a:prstGeom prst="rect">
            <a:avLst/>
          </a:prstGeom>
          <a:noFill/>
          <a:ln>
            <a:noFill/>
          </a:ln>
        </p:spPr>
        <p:txBody>
          <a:bodyPr wrap="square">
            <a:spAutoFit/>
          </a:bodyPr>
          <a:lstStyle/>
          <a:p>
            <a:r>
              <a:rPr lang="en-US" sz="1100" dirty="0">
                <a:solidFill>
                  <a:srgbClr val="BAD63A"/>
                </a:solidFill>
                <a:latin typeface="Inter" panose="02000503000000020004" pitchFamily="2" charset="0"/>
                <a:ea typeface="Inter" panose="02000503000000020004" pitchFamily="2" charset="0"/>
              </a:rPr>
              <a:t>Electric Green</a:t>
            </a:r>
            <a:endParaRPr lang="en-US" sz="1100" dirty="0">
              <a:solidFill>
                <a:srgbClr val="BAD63A"/>
              </a:solidFill>
              <a:latin typeface="Inter" panose="02000503000000020004" pitchFamily="2" charset="0"/>
            </a:endParaRPr>
          </a:p>
        </p:txBody>
      </p:sp>
      <p:sp>
        <p:nvSpPr>
          <p:cNvPr id="153" name="TextBox 152">
            <a:extLst>
              <a:ext uri="{FF2B5EF4-FFF2-40B4-BE49-F238E27FC236}">
                <a16:creationId xmlns:a16="http://schemas.microsoft.com/office/drawing/2014/main" id="{2AF5D00D-80F9-4680-1BF0-8A4931743A74}"/>
              </a:ext>
              <a:ext uri="{C183D7F6-B498-43B3-948B-1728B52AA6E4}">
                <adec:decorative xmlns:adec="http://schemas.microsoft.com/office/drawing/2017/decorative" val="1"/>
              </a:ext>
            </a:extLst>
          </p:cNvPr>
          <p:cNvSpPr txBox="1"/>
          <p:nvPr/>
        </p:nvSpPr>
        <p:spPr>
          <a:xfrm>
            <a:off x="10149355" y="5671572"/>
            <a:ext cx="1277057" cy="261610"/>
          </a:xfrm>
          <a:prstGeom prst="rect">
            <a:avLst/>
          </a:prstGeom>
          <a:noFill/>
          <a:ln>
            <a:noFill/>
          </a:ln>
        </p:spPr>
        <p:txBody>
          <a:bodyPr wrap="square">
            <a:spAutoFit/>
          </a:bodyPr>
          <a:lstStyle/>
          <a:p>
            <a:r>
              <a:rPr lang="en-US" sz="1100" dirty="0">
                <a:solidFill>
                  <a:srgbClr val="E00505"/>
                </a:solidFill>
                <a:latin typeface="Inter" panose="02000503000000020004" pitchFamily="2" charset="0"/>
                <a:ea typeface="Inter" panose="02000503000000020004" pitchFamily="2" charset="0"/>
              </a:rPr>
              <a:t>Electric Red</a:t>
            </a:r>
            <a:endParaRPr lang="en-US" sz="1100" dirty="0">
              <a:solidFill>
                <a:srgbClr val="E00505"/>
              </a:solidFill>
              <a:latin typeface="Inter" panose="02000503000000020004" pitchFamily="2" charset="0"/>
            </a:endParaRPr>
          </a:p>
        </p:txBody>
      </p:sp>
      <p:sp>
        <p:nvSpPr>
          <p:cNvPr id="165" name="TextBox 164">
            <a:extLst>
              <a:ext uri="{FF2B5EF4-FFF2-40B4-BE49-F238E27FC236}">
                <a16:creationId xmlns:a16="http://schemas.microsoft.com/office/drawing/2014/main" id="{DEA288A7-CA1F-DF8A-488E-EBB80B1A86D6}"/>
              </a:ext>
              <a:ext uri="{C183D7F6-B498-43B3-948B-1728B52AA6E4}">
                <adec:decorative xmlns:adec="http://schemas.microsoft.com/office/drawing/2017/decorative" val="1"/>
              </a:ext>
            </a:extLst>
          </p:cNvPr>
          <p:cNvSpPr txBox="1"/>
          <p:nvPr/>
        </p:nvSpPr>
        <p:spPr>
          <a:xfrm>
            <a:off x="10149355" y="5927681"/>
            <a:ext cx="1277057" cy="261610"/>
          </a:xfrm>
          <a:prstGeom prst="rect">
            <a:avLst/>
          </a:prstGeom>
          <a:noFill/>
          <a:ln>
            <a:noFill/>
          </a:ln>
        </p:spPr>
        <p:txBody>
          <a:bodyPr wrap="square">
            <a:spAutoFit/>
          </a:bodyPr>
          <a:lstStyle/>
          <a:p>
            <a:r>
              <a:rPr lang="en-US" sz="1100">
                <a:solidFill>
                  <a:schemeClr val="accent5"/>
                </a:solidFill>
                <a:latin typeface="Inter" panose="02000503000000020004" pitchFamily="2" charset="0"/>
                <a:ea typeface="Inter" panose="02000503000000020004" pitchFamily="2" charset="0"/>
              </a:rPr>
              <a:t>Dark Teal</a:t>
            </a:r>
            <a:endParaRPr lang="en-US" sz="1100">
              <a:solidFill>
                <a:schemeClr val="accent5"/>
              </a:solidFill>
              <a:latin typeface="Inter" panose="02000503000000020004" pitchFamily="2" charset="0"/>
            </a:endParaRPr>
          </a:p>
        </p:txBody>
      </p:sp>
      <p:pic>
        <p:nvPicPr>
          <p:cNvPr id="151" name="Graphic 150">
            <a:extLst>
              <a:ext uri="{FF2B5EF4-FFF2-40B4-BE49-F238E27FC236}">
                <a16:creationId xmlns:a16="http://schemas.microsoft.com/office/drawing/2014/main" id="{54C74436-C655-778C-9262-96A10AB591D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16497" y="4670490"/>
            <a:ext cx="207462" cy="207462"/>
          </a:xfrm>
          <a:prstGeom prst="rect">
            <a:avLst/>
          </a:prstGeom>
        </p:spPr>
      </p:pic>
      <p:pic>
        <p:nvPicPr>
          <p:cNvPr id="160" name="Graphic 159">
            <a:extLst>
              <a:ext uri="{FF2B5EF4-FFF2-40B4-BE49-F238E27FC236}">
                <a16:creationId xmlns:a16="http://schemas.microsoft.com/office/drawing/2014/main" id="{686B88A4-3A11-E8B2-D4B3-DB77A883AADF}"/>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16497" y="4928303"/>
            <a:ext cx="207462" cy="207462"/>
          </a:xfrm>
          <a:prstGeom prst="rect">
            <a:avLst/>
          </a:prstGeom>
        </p:spPr>
      </p:pic>
      <p:pic>
        <p:nvPicPr>
          <p:cNvPr id="159" name="Graphic 158">
            <a:extLst>
              <a:ext uri="{FF2B5EF4-FFF2-40B4-BE49-F238E27FC236}">
                <a16:creationId xmlns:a16="http://schemas.microsoft.com/office/drawing/2014/main" id="{283BB232-71D9-1D98-9013-5723BF004BF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16497" y="5186116"/>
            <a:ext cx="207462" cy="207462"/>
          </a:xfrm>
          <a:prstGeom prst="rect">
            <a:avLst/>
          </a:prstGeom>
        </p:spPr>
      </p:pic>
      <p:pic>
        <p:nvPicPr>
          <p:cNvPr id="158" name="Graphic 157">
            <a:extLst>
              <a:ext uri="{FF2B5EF4-FFF2-40B4-BE49-F238E27FC236}">
                <a16:creationId xmlns:a16="http://schemas.microsoft.com/office/drawing/2014/main" id="{B6008FF7-2FD2-DE6E-1BA7-64E707806871}"/>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16497" y="5443929"/>
            <a:ext cx="207462" cy="207462"/>
          </a:xfrm>
          <a:prstGeom prst="rect">
            <a:avLst/>
          </a:prstGeom>
        </p:spPr>
      </p:pic>
      <p:pic>
        <p:nvPicPr>
          <p:cNvPr id="182" name="Graphic 181">
            <a:extLst>
              <a:ext uri="{FF2B5EF4-FFF2-40B4-BE49-F238E27FC236}">
                <a16:creationId xmlns:a16="http://schemas.microsoft.com/office/drawing/2014/main" id="{712F7271-A327-801F-7CD6-94BB0D4BA50A}"/>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16497" y="5701742"/>
            <a:ext cx="207462" cy="207462"/>
          </a:xfrm>
          <a:prstGeom prst="rect">
            <a:avLst/>
          </a:prstGeom>
        </p:spPr>
      </p:pic>
      <p:pic>
        <p:nvPicPr>
          <p:cNvPr id="183" name="Graphic 182">
            <a:extLst>
              <a:ext uri="{FF2B5EF4-FFF2-40B4-BE49-F238E27FC236}">
                <a16:creationId xmlns:a16="http://schemas.microsoft.com/office/drawing/2014/main" id="{CD06880E-D4E7-F5FE-8115-87DE59DB9ED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16497" y="5959555"/>
            <a:ext cx="207462" cy="207462"/>
          </a:xfrm>
          <a:prstGeom prst="rect">
            <a:avLst/>
          </a:prstGeom>
        </p:spPr>
      </p:pic>
      <p:sp>
        <p:nvSpPr>
          <p:cNvPr id="2" name="Primary palette title">
            <a:extLst>
              <a:ext uri="{FF2B5EF4-FFF2-40B4-BE49-F238E27FC236}">
                <a16:creationId xmlns:a16="http://schemas.microsoft.com/office/drawing/2014/main" id="{F7C724B7-0574-E8CF-9DAB-57300D8F4F61}"/>
              </a:ext>
            </a:extLst>
          </p:cNvPr>
          <p:cNvSpPr txBox="1"/>
          <p:nvPr/>
        </p:nvSpPr>
        <p:spPr>
          <a:xfrm>
            <a:off x="923553" y="2225740"/>
            <a:ext cx="1284027" cy="246221"/>
          </a:xfrm>
          <a:prstGeom prst="rect">
            <a:avLst/>
          </a:prstGeom>
          <a:noFill/>
        </p:spPr>
        <p:txBody>
          <a:bodyPr wrap="square" lIns="0">
            <a:spAutoFit/>
          </a:bodyPr>
          <a:lstStyle/>
          <a:p>
            <a:r>
              <a:rPr lang="en-US" sz="1000" b="1">
                <a:latin typeface="Inter" panose="02000503000000020004" pitchFamily="2" charset="0"/>
                <a:ea typeface="Inter" panose="02000503000000020004" pitchFamily="2" charset="0"/>
              </a:rPr>
              <a:t>Primary palette</a:t>
            </a:r>
          </a:p>
        </p:txBody>
      </p:sp>
      <p:sp>
        <p:nvSpPr>
          <p:cNvPr id="66" name="Primary palettes explainer">
            <a:extLst>
              <a:ext uri="{FF2B5EF4-FFF2-40B4-BE49-F238E27FC236}">
                <a16:creationId xmlns:a16="http://schemas.microsoft.com/office/drawing/2014/main" id="{C6B86F66-1BAE-D158-713A-6F4ADFB474DA}"/>
              </a:ext>
            </a:extLst>
          </p:cNvPr>
          <p:cNvSpPr txBox="1"/>
          <p:nvPr/>
        </p:nvSpPr>
        <p:spPr>
          <a:xfrm>
            <a:off x="927400" y="2443443"/>
            <a:ext cx="2432766" cy="400110"/>
          </a:xfrm>
          <a:prstGeom prst="rect">
            <a:avLst/>
          </a:prstGeom>
          <a:noFill/>
        </p:spPr>
        <p:txBody>
          <a:bodyPr wrap="square" lIns="0">
            <a:spAutoFit/>
          </a:bodyPr>
          <a:lstStyle/>
          <a:p>
            <a:r>
              <a:rPr lang="en-US" sz="1000" i="1" dirty="0">
                <a:latin typeface="Inter" panose="02000503000000020004" pitchFamily="2" charset="0"/>
                <a:ea typeface="Inter" panose="02000503000000020004" pitchFamily="2" charset="0"/>
              </a:rPr>
              <a:t>Primary colors are the only colors permitted for the Booz Allen logo.</a:t>
            </a:r>
            <a:endParaRPr lang="en-US" sz="1000" i="1" dirty="0">
              <a:latin typeface="Source Serif 4" panose="02040603050405020204" pitchFamily="18" charset="0"/>
              <a:ea typeface="Source Serif 4" panose="02040603050405020204" pitchFamily="18" charset="0"/>
            </a:endParaRPr>
          </a:p>
        </p:txBody>
      </p:sp>
      <p:sp>
        <p:nvSpPr>
          <p:cNvPr id="10" name="Secondary palette title">
            <a:extLst>
              <a:ext uri="{FF2B5EF4-FFF2-40B4-BE49-F238E27FC236}">
                <a16:creationId xmlns:a16="http://schemas.microsoft.com/office/drawing/2014/main" id="{96FF2E40-3FBE-B2F4-64B2-C118F8AFDE8A}"/>
              </a:ext>
            </a:extLst>
          </p:cNvPr>
          <p:cNvSpPr txBox="1"/>
          <p:nvPr/>
        </p:nvSpPr>
        <p:spPr>
          <a:xfrm>
            <a:off x="923552" y="3791558"/>
            <a:ext cx="1284028" cy="246221"/>
          </a:xfrm>
          <a:prstGeom prst="rect">
            <a:avLst/>
          </a:prstGeom>
          <a:noFill/>
        </p:spPr>
        <p:txBody>
          <a:bodyPr wrap="square" lIns="0">
            <a:spAutoFit/>
          </a:bodyPr>
          <a:lstStyle/>
          <a:p>
            <a:r>
              <a:rPr lang="en-US" sz="1000" b="1">
                <a:latin typeface="Inter" panose="02000503000000020004" pitchFamily="2" charset="0"/>
                <a:ea typeface="Inter" panose="02000503000000020004" pitchFamily="2" charset="0"/>
              </a:rPr>
              <a:t>Secondary palette</a:t>
            </a:r>
          </a:p>
        </p:txBody>
      </p:sp>
      <p:sp>
        <p:nvSpPr>
          <p:cNvPr id="69" name="Secondary palettes explainer">
            <a:extLst>
              <a:ext uri="{FF2B5EF4-FFF2-40B4-BE49-F238E27FC236}">
                <a16:creationId xmlns:a16="http://schemas.microsoft.com/office/drawing/2014/main" id="{42EC6903-C9B7-7593-946D-52678978006B}"/>
              </a:ext>
            </a:extLst>
          </p:cNvPr>
          <p:cNvSpPr txBox="1"/>
          <p:nvPr/>
        </p:nvSpPr>
        <p:spPr>
          <a:xfrm>
            <a:off x="927400" y="3998351"/>
            <a:ext cx="2152288" cy="400110"/>
          </a:xfrm>
          <a:prstGeom prst="rect">
            <a:avLst/>
          </a:prstGeom>
          <a:noFill/>
        </p:spPr>
        <p:txBody>
          <a:bodyPr wrap="square" lIns="0">
            <a:spAutoFit/>
          </a:bodyPr>
          <a:lstStyle/>
          <a:p>
            <a:r>
              <a:rPr lang="en-US" sz="1000" i="1">
                <a:latin typeface="Inter" panose="02000503000000020004" pitchFamily="2" charset="0"/>
                <a:ea typeface="Inter" panose="02000503000000020004" pitchFamily="2" charset="0"/>
              </a:rPr>
              <a:t>Secondary Colors are for all identity elements.</a:t>
            </a:r>
            <a:endParaRPr lang="en-US" sz="1000" i="1">
              <a:latin typeface="Source Serif 4" panose="02040603050405020204" pitchFamily="18" charset="0"/>
              <a:ea typeface="Source Serif 4" panose="02040603050405020204" pitchFamily="18" charset="0"/>
            </a:endParaRPr>
          </a:p>
        </p:txBody>
      </p:sp>
      <p:sp>
        <p:nvSpPr>
          <p:cNvPr id="12" name="Tertiary palette title">
            <a:extLst>
              <a:ext uri="{FF2B5EF4-FFF2-40B4-BE49-F238E27FC236}">
                <a16:creationId xmlns:a16="http://schemas.microsoft.com/office/drawing/2014/main" id="{37B5E99F-648D-6657-350D-137E6B5CE368}"/>
              </a:ext>
            </a:extLst>
          </p:cNvPr>
          <p:cNvSpPr txBox="1"/>
          <p:nvPr/>
        </p:nvSpPr>
        <p:spPr>
          <a:xfrm>
            <a:off x="927097" y="5345661"/>
            <a:ext cx="1284028" cy="246221"/>
          </a:xfrm>
          <a:prstGeom prst="rect">
            <a:avLst/>
          </a:prstGeom>
          <a:noFill/>
        </p:spPr>
        <p:txBody>
          <a:bodyPr wrap="square" lIns="0">
            <a:spAutoFit/>
          </a:bodyPr>
          <a:lstStyle/>
          <a:p>
            <a:r>
              <a:rPr lang="en-US" sz="1000" b="1" dirty="0">
                <a:latin typeface="Inter" panose="02000503000000020004" pitchFamily="2" charset="0"/>
                <a:ea typeface="Inter" panose="02000503000000020004" pitchFamily="2" charset="0"/>
              </a:rPr>
              <a:t>Accessible palette</a:t>
            </a:r>
          </a:p>
        </p:txBody>
      </p:sp>
      <p:sp>
        <p:nvSpPr>
          <p:cNvPr id="13" name="Tertiary palettes explainer">
            <a:extLst>
              <a:ext uri="{FF2B5EF4-FFF2-40B4-BE49-F238E27FC236}">
                <a16:creationId xmlns:a16="http://schemas.microsoft.com/office/drawing/2014/main" id="{7BA9C63F-6463-CD62-FEC7-1D6F78E87AA5}"/>
              </a:ext>
            </a:extLst>
          </p:cNvPr>
          <p:cNvSpPr txBox="1"/>
          <p:nvPr/>
        </p:nvSpPr>
        <p:spPr>
          <a:xfrm>
            <a:off x="923871" y="5568252"/>
            <a:ext cx="2626286" cy="400110"/>
          </a:xfrm>
          <a:prstGeom prst="rect">
            <a:avLst/>
          </a:prstGeom>
          <a:noFill/>
        </p:spPr>
        <p:txBody>
          <a:bodyPr wrap="square" lIns="0">
            <a:spAutoFit/>
          </a:bodyPr>
          <a:lstStyle/>
          <a:p>
            <a:r>
              <a:rPr lang="en-US" sz="1000" i="1">
                <a:latin typeface="Inter" panose="02000503000000020004" pitchFamily="2" charset="0"/>
                <a:ea typeface="Inter" panose="02000503000000020004" pitchFamily="2" charset="0"/>
              </a:rPr>
              <a:t>Dark Teal is for small functional elements that require contrast for accessibility.</a:t>
            </a:r>
            <a:endParaRPr lang="en-US" sz="1000" i="1">
              <a:latin typeface="Source Serif 4" panose="02040603050405020204" pitchFamily="18" charset="0"/>
              <a:ea typeface="Source Serif 4" panose="02040603050405020204" pitchFamily="18" charset="0"/>
            </a:endParaRPr>
          </a:p>
        </p:txBody>
      </p:sp>
      <p:grpSp>
        <p:nvGrpSpPr>
          <p:cNvPr id="30" name="Group 29">
            <a:extLst>
              <a:ext uri="{FF2B5EF4-FFF2-40B4-BE49-F238E27FC236}">
                <a16:creationId xmlns:a16="http://schemas.microsoft.com/office/drawing/2014/main" id="{508CC666-1370-4C94-4152-D2921F1AE206}"/>
              </a:ext>
            </a:extLst>
          </p:cNvPr>
          <p:cNvGrpSpPr/>
          <p:nvPr/>
        </p:nvGrpSpPr>
        <p:grpSpPr>
          <a:xfrm>
            <a:off x="912015" y="2867502"/>
            <a:ext cx="1005743" cy="217730"/>
            <a:chOff x="931090" y="2676552"/>
            <a:chExt cx="1005743" cy="246222"/>
          </a:xfrm>
        </p:grpSpPr>
        <p:sp>
          <p:nvSpPr>
            <p:cNvPr id="14" name="Electric Teal Swatch">
              <a:extLst>
                <a:ext uri="{FF2B5EF4-FFF2-40B4-BE49-F238E27FC236}">
                  <a16:creationId xmlns:a16="http://schemas.microsoft.com/office/drawing/2014/main" id="{BE6CDD59-90FC-EB4A-C1F1-627116716740}"/>
                </a:ext>
                <a:ext uri="{C183D7F6-B498-43B3-948B-1728B52AA6E4}">
                  <adec:decorative xmlns:adec="http://schemas.microsoft.com/office/drawing/2017/decorative" val="1"/>
                </a:ext>
              </a:extLst>
            </p:cNvPr>
            <p:cNvSpPr/>
            <p:nvPr/>
          </p:nvSpPr>
          <p:spPr>
            <a:xfrm>
              <a:off x="941976" y="2676552"/>
              <a:ext cx="994857" cy="246222"/>
            </a:xfrm>
            <a:prstGeom prst="rect">
              <a:avLst/>
            </a:prstGeom>
            <a:solidFill>
              <a:srgbClr val="23D2D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ndParaRPr>
            </a:p>
          </p:txBody>
        </p:sp>
        <p:sp>
          <p:nvSpPr>
            <p:cNvPr id="15" name="Electric Teal">
              <a:extLst>
                <a:ext uri="{FF2B5EF4-FFF2-40B4-BE49-F238E27FC236}">
                  <a16:creationId xmlns:a16="http://schemas.microsoft.com/office/drawing/2014/main" id="{23A1F50A-992D-5650-C2A5-B8741D7305EF}"/>
                </a:ext>
              </a:extLst>
            </p:cNvPr>
            <p:cNvSpPr txBox="1"/>
            <p:nvPr/>
          </p:nvSpPr>
          <p:spPr>
            <a:xfrm>
              <a:off x="931090" y="2734097"/>
              <a:ext cx="994857" cy="187295"/>
            </a:xfrm>
            <a:prstGeom prst="rect">
              <a:avLst/>
            </a:prstGeom>
            <a:noFill/>
          </p:spPr>
          <p:txBody>
            <a:bodyPr wrap="square">
              <a:spAutoFit/>
            </a:bodyPr>
            <a:lstStyle/>
            <a:p>
              <a:pPr>
                <a:lnSpc>
                  <a:spcPts val="660"/>
                </a:lnSpc>
                <a:spcAft>
                  <a:spcPts val="450"/>
                </a:spcAft>
              </a:pPr>
              <a:r>
                <a:rPr lang="en-US" sz="900" dirty="0">
                  <a:effectLst/>
                  <a:latin typeface="Inter" panose="02000503000000020004" pitchFamily="2" charset="0"/>
                  <a:ea typeface="Inter" panose="02000503000000020004" pitchFamily="2" charset="0"/>
                </a:rPr>
                <a:t>HEX # 23D2D7</a:t>
              </a:r>
            </a:p>
          </p:txBody>
        </p:sp>
      </p:grpSp>
      <p:grpSp>
        <p:nvGrpSpPr>
          <p:cNvPr id="31" name="Group 30">
            <a:extLst>
              <a:ext uri="{FF2B5EF4-FFF2-40B4-BE49-F238E27FC236}">
                <a16:creationId xmlns:a16="http://schemas.microsoft.com/office/drawing/2014/main" id="{B61D47B9-19F5-CD29-6ADF-9B0DA1B42D97}"/>
              </a:ext>
            </a:extLst>
          </p:cNvPr>
          <p:cNvGrpSpPr/>
          <p:nvPr/>
        </p:nvGrpSpPr>
        <p:grpSpPr>
          <a:xfrm>
            <a:off x="912015" y="3137200"/>
            <a:ext cx="1004644" cy="218045"/>
            <a:chOff x="918239" y="2992354"/>
            <a:chExt cx="1004644" cy="246578"/>
          </a:xfrm>
        </p:grpSpPr>
        <p:sp>
          <p:nvSpPr>
            <p:cNvPr id="16" name="Black Swatch">
              <a:extLst>
                <a:ext uri="{FF2B5EF4-FFF2-40B4-BE49-F238E27FC236}">
                  <a16:creationId xmlns:a16="http://schemas.microsoft.com/office/drawing/2014/main" id="{077AF1A9-29BA-8DAA-0E1D-6A7CA4149A81}"/>
                </a:ext>
                <a:ext uri="{C183D7F6-B498-43B3-948B-1728B52AA6E4}">
                  <adec:decorative xmlns:adec="http://schemas.microsoft.com/office/drawing/2017/decorative" val="1"/>
                </a:ext>
              </a:extLst>
            </p:cNvPr>
            <p:cNvSpPr/>
            <p:nvPr/>
          </p:nvSpPr>
          <p:spPr>
            <a:xfrm>
              <a:off x="928026" y="2992354"/>
              <a:ext cx="994857" cy="24622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ndParaRPr>
            </a:p>
          </p:txBody>
        </p:sp>
        <p:sp>
          <p:nvSpPr>
            <p:cNvPr id="17" name="Black">
              <a:extLst>
                <a:ext uri="{FF2B5EF4-FFF2-40B4-BE49-F238E27FC236}">
                  <a16:creationId xmlns:a16="http://schemas.microsoft.com/office/drawing/2014/main" id="{E90ADCD8-F0CE-7E08-B924-BD272FC0F273}"/>
                </a:ext>
              </a:extLst>
            </p:cNvPr>
            <p:cNvSpPr txBox="1"/>
            <p:nvPr/>
          </p:nvSpPr>
          <p:spPr>
            <a:xfrm>
              <a:off x="918239" y="3051637"/>
              <a:ext cx="994857" cy="187295"/>
            </a:xfrm>
            <a:prstGeom prst="rect">
              <a:avLst/>
            </a:prstGeom>
            <a:noFill/>
          </p:spPr>
          <p:txBody>
            <a:bodyPr wrap="square">
              <a:spAutoFit/>
            </a:bodyPr>
            <a:lstStyle/>
            <a:p>
              <a:pPr>
                <a:lnSpc>
                  <a:spcPts val="660"/>
                </a:lnSpc>
                <a:spcAft>
                  <a:spcPts val="450"/>
                </a:spcAft>
              </a:pPr>
              <a:r>
                <a:rPr lang="en-US" sz="900">
                  <a:solidFill>
                    <a:srgbClr val="FFFFFF"/>
                  </a:solidFill>
                  <a:effectLst/>
                  <a:latin typeface="Inter" panose="02000503000000020004" pitchFamily="2" charset="0"/>
                  <a:ea typeface="Inter" panose="02000503000000020004" pitchFamily="2" charset="0"/>
                </a:rPr>
                <a:t>HEX # 000000</a:t>
              </a:r>
            </a:p>
          </p:txBody>
        </p:sp>
      </p:grpSp>
      <p:grpSp>
        <p:nvGrpSpPr>
          <p:cNvPr id="33" name="Group 32">
            <a:extLst>
              <a:ext uri="{FF2B5EF4-FFF2-40B4-BE49-F238E27FC236}">
                <a16:creationId xmlns:a16="http://schemas.microsoft.com/office/drawing/2014/main" id="{6BD22B38-202D-78F1-FA8A-F933E6F81598}"/>
              </a:ext>
            </a:extLst>
          </p:cNvPr>
          <p:cNvGrpSpPr/>
          <p:nvPr/>
        </p:nvGrpSpPr>
        <p:grpSpPr>
          <a:xfrm>
            <a:off x="912015" y="3408923"/>
            <a:ext cx="994857" cy="217730"/>
            <a:chOff x="914026" y="3345286"/>
            <a:chExt cx="994857" cy="246222"/>
          </a:xfrm>
        </p:grpSpPr>
        <p:sp>
          <p:nvSpPr>
            <p:cNvPr id="18" name="White Swatch">
              <a:extLst>
                <a:ext uri="{FF2B5EF4-FFF2-40B4-BE49-F238E27FC236}">
                  <a16:creationId xmlns:a16="http://schemas.microsoft.com/office/drawing/2014/main" id="{E18FF70A-B661-97EB-2484-AA22C4D536A6}"/>
                </a:ext>
                <a:ext uri="{C183D7F6-B498-43B3-948B-1728B52AA6E4}">
                  <adec:decorative xmlns:adec="http://schemas.microsoft.com/office/drawing/2017/decorative" val="1"/>
                </a:ext>
              </a:extLst>
            </p:cNvPr>
            <p:cNvSpPr/>
            <p:nvPr/>
          </p:nvSpPr>
          <p:spPr>
            <a:xfrm>
              <a:off x="924913" y="3345286"/>
              <a:ext cx="982871" cy="246222"/>
            </a:xfrm>
            <a:prstGeom prst="rect">
              <a:avLst/>
            </a:prstGeom>
            <a:solidFill>
              <a:schemeClr val="bg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ndParaRPr>
            </a:p>
          </p:txBody>
        </p:sp>
        <p:sp>
          <p:nvSpPr>
            <p:cNvPr id="19" name="White">
              <a:extLst>
                <a:ext uri="{FF2B5EF4-FFF2-40B4-BE49-F238E27FC236}">
                  <a16:creationId xmlns:a16="http://schemas.microsoft.com/office/drawing/2014/main" id="{48BE6143-B999-5C67-74F8-6EC68A1C03B6}"/>
                </a:ext>
              </a:extLst>
            </p:cNvPr>
            <p:cNvSpPr txBox="1"/>
            <p:nvPr/>
          </p:nvSpPr>
          <p:spPr>
            <a:xfrm>
              <a:off x="914026" y="3402833"/>
              <a:ext cx="994857" cy="187295"/>
            </a:xfrm>
            <a:prstGeom prst="rect">
              <a:avLst/>
            </a:prstGeom>
            <a:noFill/>
          </p:spPr>
          <p:txBody>
            <a:bodyPr wrap="square">
              <a:spAutoFit/>
            </a:bodyPr>
            <a:lstStyle/>
            <a:p>
              <a:pPr>
                <a:lnSpc>
                  <a:spcPts val="660"/>
                </a:lnSpc>
                <a:spcAft>
                  <a:spcPts val="450"/>
                </a:spcAft>
              </a:pPr>
              <a:r>
                <a:rPr lang="en-US" sz="900">
                  <a:effectLst/>
                  <a:latin typeface="Inter" panose="02000503000000020004" pitchFamily="2" charset="0"/>
                  <a:ea typeface="Inter" panose="02000503000000020004" pitchFamily="2" charset="0"/>
                </a:rPr>
                <a:t>HEX # FFFFFF</a:t>
              </a:r>
            </a:p>
          </p:txBody>
        </p:sp>
      </p:grpSp>
      <p:grpSp>
        <p:nvGrpSpPr>
          <p:cNvPr id="36" name="Group 35">
            <a:extLst>
              <a:ext uri="{FF2B5EF4-FFF2-40B4-BE49-F238E27FC236}">
                <a16:creationId xmlns:a16="http://schemas.microsoft.com/office/drawing/2014/main" id="{5F9B25E9-D587-06C9-E166-2CB245D9C067}"/>
              </a:ext>
            </a:extLst>
          </p:cNvPr>
          <p:cNvGrpSpPr/>
          <p:nvPr/>
        </p:nvGrpSpPr>
        <p:grpSpPr>
          <a:xfrm>
            <a:off x="910916" y="4967125"/>
            <a:ext cx="1005743" cy="235483"/>
            <a:chOff x="-2473368" y="3682757"/>
            <a:chExt cx="1005743" cy="270464"/>
          </a:xfrm>
        </p:grpSpPr>
        <p:sp>
          <p:nvSpPr>
            <p:cNvPr id="20" name="Teal Swatch">
              <a:extLst>
                <a:ext uri="{FF2B5EF4-FFF2-40B4-BE49-F238E27FC236}">
                  <a16:creationId xmlns:a16="http://schemas.microsoft.com/office/drawing/2014/main" id="{93FB299E-1566-EA06-1EB3-E03167450A1D}"/>
                </a:ext>
                <a:ext uri="{C183D7F6-B498-43B3-948B-1728B52AA6E4}">
                  <adec:decorative xmlns:adec="http://schemas.microsoft.com/office/drawing/2017/decorative" val="1"/>
                </a:ext>
              </a:extLst>
            </p:cNvPr>
            <p:cNvSpPr/>
            <p:nvPr/>
          </p:nvSpPr>
          <p:spPr>
            <a:xfrm>
              <a:off x="-2462482" y="3682757"/>
              <a:ext cx="994857" cy="246222"/>
            </a:xfrm>
            <a:prstGeom prst="rect">
              <a:avLst/>
            </a:prstGeom>
            <a:solidFill>
              <a:srgbClr val="E0050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ndParaRPr>
            </a:p>
          </p:txBody>
        </p:sp>
        <p:sp>
          <p:nvSpPr>
            <p:cNvPr id="21" name="Teal">
              <a:extLst>
                <a:ext uri="{FF2B5EF4-FFF2-40B4-BE49-F238E27FC236}">
                  <a16:creationId xmlns:a16="http://schemas.microsoft.com/office/drawing/2014/main" id="{49468B50-7B63-A358-849E-CD36A6CF6C5E}"/>
                </a:ext>
              </a:extLst>
            </p:cNvPr>
            <p:cNvSpPr txBox="1"/>
            <p:nvPr/>
          </p:nvSpPr>
          <p:spPr>
            <a:xfrm>
              <a:off x="-2473368" y="3738103"/>
              <a:ext cx="994857" cy="215118"/>
            </a:xfrm>
            <a:prstGeom prst="rect">
              <a:avLst/>
            </a:prstGeom>
            <a:noFill/>
          </p:spPr>
          <p:txBody>
            <a:bodyPr wrap="square">
              <a:spAutoFit/>
            </a:bodyPr>
            <a:lstStyle/>
            <a:p>
              <a:pPr>
                <a:lnSpc>
                  <a:spcPts val="660"/>
                </a:lnSpc>
                <a:spcAft>
                  <a:spcPts val="450"/>
                </a:spcAft>
              </a:pPr>
              <a:r>
                <a:rPr lang="en-US" sz="900" dirty="0">
                  <a:solidFill>
                    <a:schemeClr val="bg1"/>
                  </a:solidFill>
                  <a:effectLst/>
                  <a:latin typeface="Inter" panose="02000503000000020004" pitchFamily="2" charset="0"/>
                  <a:ea typeface="Inter" panose="02000503000000020004" pitchFamily="2" charset="0"/>
                </a:rPr>
                <a:t>HEX # E00505</a:t>
              </a:r>
            </a:p>
          </p:txBody>
        </p:sp>
      </p:grpSp>
      <p:grpSp>
        <p:nvGrpSpPr>
          <p:cNvPr id="37" name="Group 36">
            <a:extLst>
              <a:ext uri="{FF2B5EF4-FFF2-40B4-BE49-F238E27FC236}">
                <a16:creationId xmlns:a16="http://schemas.microsoft.com/office/drawing/2014/main" id="{496D70CE-E619-EDD8-6B02-CB32E4F5DD94}"/>
              </a:ext>
            </a:extLst>
          </p:cNvPr>
          <p:cNvGrpSpPr/>
          <p:nvPr/>
        </p:nvGrpSpPr>
        <p:grpSpPr>
          <a:xfrm>
            <a:off x="910916" y="4703422"/>
            <a:ext cx="1036247" cy="214376"/>
            <a:chOff x="-1403469" y="3682756"/>
            <a:chExt cx="1036247" cy="246222"/>
          </a:xfrm>
        </p:grpSpPr>
        <p:sp>
          <p:nvSpPr>
            <p:cNvPr id="22" name="Electric Green Swatch">
              <a:extLst>
                <a:ext uri="{FF2B5EF4-FFF2-40B4-BE49-F238E27FC236}">
                  <a16:creationId xmlns:a16="http://schemas.microsoft.com/office/drawing/2014/main" id="{25A0ECD2-576A-0C80-E6C2-F257B3036F8A}"/>
                </a:ext>
                <a:ext uri="{C183D7F6-B498-43B3-948B-1728B52AA6E4}">
                  <adec:decorative xmlns:adec="http://schemas.microsoft.com/office/drawing/2017/decorative" val="1"/>
                </a:ext>
              </a:extLst>
            </p:cNvPr>
            <p:cNvSpPr/>
            <p:nvPr/>
          </p:nvSpPr>
          <p:spPr>
            <a:xfrm>
              <a:off x="-1393682" y="3682756"/>
              <a:ext cx="994857" cy="246222"/>
            </a:xfrm>
            <a:prstGeom prst="rect">
              <a:avLst/>
            </a:prstGeom>
            <a:solidFill>
              <a:srgbClr val="BAD6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ndParaRPr>
            </a:p>
          </p:txBody>
        </p:sp>
        <p:sp>
          <p:nvSpPr>
            <p:cNvPr id="23" name="Electric Green">
              <a:extLst>
                <a:ext uri="{FF2B5EF4-FFF2-40B4-BE49-F238E27FC236}">
                  <a16:creationId xmlns:a16="http://schemas.microsoft.com/office/drawing/2014/main" id="{CC9C074C-CAD6-3FC8-706E-9B3318012771}"/>
                </a:ext>
              </a:extLst>
            </p:cNvPr>
            <p:cNvSpPr txBox="1"/>
            <p:nvPr/>
          </p:nvSpPr>
          <p:spPr>
            <a:xfrm>
              <a:off x="-1403469" y="3734366"/>
              <a:ext cx="1036247" cy="187295"/>
            </a:xfrm>
            <a:prstGeom prst="rect">
              <a:avLst/>
            </a:prstGeom>
            <a:noFill/>
          </p:spPr>
          <p:txBody>
            <a:bodyPr wrap="square">
              <a:spAutoFit/>
            </a:bodyPr>
            <a:lstStyle/>
            <a:p>
              <a:pPr>
                <a:lnSpc>
                  <a:spcPts val="660"/>
                </a:lnSpc>
                <a:spcAft>
                  <a:spcPts val="450"/>
                </a:spcAft>
              </a:pPr>
              <a:r>
                <a:rPr lang="en-US" sz="900">
                  <a:effectLst/>
                  <a:latin typeface="Inter" panose="02000503000000020004" pitchFamily="2" charset="0"/>
                  <a:ea typeface="Inter" panose="02000503000000020004" pitchFamily="2" charset="0"/>
                </a:rPr>
                <a:t>HEX # BAD63A</a:t>
              </a:r>
            </a:p>
          </p:txBody>
        </p:sp>
      </p:grpSp>
      <p:grpSp>
        <p:nvGrpSpPr>
          <p:cNvPr id="38" name="Group 37">
            <a:extLst>
              <a:ext uri="{FF2B5EF4-FFF2-40B4-BE49-F238E27FC236}">
                <a16:creationId xmlns:a16="http://schemas.microsoft.com/office/drawing/2014/main" id="{EA08E2D7-4F3E-9A5C-28FF-63DB72F2A0F8}"/>
              </a:ext>
            </a:extLst>
          </p:cNvPr>
          <p:cNvGrpSpPr/>
          <p:nvPr/>
        </p:nvGrpSpPr>
        <p:grpSpPr>
          <a:xfrm>
            <a:off x="910916" y="4438392"/>
            <a:ext cx="1005744" cy="214376"/>
            <a:chOff x="-329240" y="3682756"/>
            <a:chExt cx="1005744" cy="246222"/>
          </a:xfrm>
        </p:grpSpPr>
        <p:sp>
          <p:nvSpPr>
            <p:cNvPr id="24" name="Electric Fuchsia Swatch">
              <a:extLst>
                <a:ext uri="{FF2B5EF4-FFF2-40B4-BE49-F238E27FC236}">
                  <a16:creationId xmlns:a16="http://schemas.microsoft.com/office/drawing/2014/main" id="{DAAC2CCB-C3AA-2AB9-AA15-B324650F52CD}"/>
                </a:ext>
                <a:ext uri="{C183D7F6-B498-43B3-948B-1728B52AA6E4}">
                  <adec:decorative xmlns:adec="http://schemas.microsoft.com/office/drawing/2017/decorative" val="1"/>
                </a:ext>
              </a:extLst>
            </p:cNvPr>
            <p:cNvSpPr/>
            <p:nvPr/>
          </p:nvSpPr>
          <p:spPr>
            <a:xfrm>
              <a:off x="-318353" y="3682756"/>
              <a:ext cx="994857" cy="24622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ndParaRPr>
            </a:p>
          </p:txBody>
        </p:sp>
        <p:sp>
          <p:nvSpPr>
            <p:cNvPr id="25" name="Electric Fuchsia">
              <a:extLst>
                <a:ext uri="{FF2B5EF4-FFF2-40B4-BE49-F238E27FC236}">
                  <a16:creationId xmlns:a16="http://schemas.microsoft.com/office/drawing/2014/main" id="{6062E714-AB27-A9C4-D605-14B40D9B9E6A}"/>
                </a:ext>
              </a:extLst>
            </p:cNvPr>
            <p:cNvSpPr txBox="1"/>
            <p:nvPr/>
          </p:nvSpPr>
          <p:spPr>
            <a:xfrm>
              <a:off x="-329240" y="3732630"/>
              <a:ext cx="994857" cy="187295"/>
            </a:xfrm>
            <a:prstGeom prst="rect">
              <a:avLst/>
            </a:prstGeom>
            <a:noFill/>
          </p:spPr>
          <p:txBody>
            <a:bodyPr wrap="square">
              <a:spAutoFit/>
            </a:bodyPr>
            <a:lstStyle/>
            <a:p>
              <a:pPr>
                <a:lnSpc>
                  <a:spcPts val="660"/>
                </a:lnSpc>
                <a:spcAft>
                  <a:spcPts val="450"/>
                </a:spcAft>
              </a:pPr>
              <a:r>
                <a:rPr lang="en-US" sz="900" dirty="0">
                  <a:effectLst/>
                  <a:latin typeface="Inter" panose="02000503000000020004" pitchFamily="2" charset="0"/>
                  <a:ea typeface="Inter" panose="02000503000000020004" pitchFamily="2" charset="0"/>
                </a:rPr>
                <a:t>HEX # E55ED6</a:t>
              </a:r>
            </a:p>
          </p:txBody>
        </p:sp>
      </p:grpSp>
      <p:grpSp>
        <p:nvGrpSpPr>
          <p:cNvPr id="41" name="Group 40">
            <a:extLst>
              <a:ext uri="{FF2B5EF4-FFF2-40B4-BE49-F238E27FC236}">
                <a16:creationId xmlns:a16="http://schemas.microsoft.com/office/drawing/2014/main" id="{F1BB492B-8101-B30E-CC05-261F61FDA79B}"/>
              </a:ext>
            </a:extLst>
          </p:cNvPr>
          <p:cNvGrpSpPr/>
          <p:nvPr/>
        </p:nvGrpSpPr>
        <p:grpSpPr>
          <a:xfrm>
            <a:off x="914631" y="5984886"/>
            <a:ext cx="1005743" cy="220857"/>
            <a:chOff x="-2476432" y="4657800"/>
            <a:chExt cx="1005743" cy="246222"/>
          </a:xfrm>
        </p:grpSpPr>
        <p:sp>
          <p:nvSpPr>
            <p:cNvPr id="26" name="Teal Swatch">
              <a:extLst>
                <a:ext uri="{FF2B5EF4-FFF2-40B4-BE49-F238E27FC236}">
                  <a16:creationId xmlns:a16="http://schemas.microsoft.com/office/drawing/2014/main" id="{4D937FAC-BC15-E198-5A7E-9951010A89D4}"/>
                </a:ext>
                <a:ext uri="{C183D7F6-B498-43B3-948B-1728B52AA6E4}">
                  <adec:decorative xmlns:adec="http://schemas.microsoft.com/office/drawing/2017/decorative" val="1"/>
                </a:ext>
              </a:extLst>
            </p:cNvPr>
            <p:cNvSpPr/>
            <p:nvPr/>
          </p:nvSpPr>
          <p:spPr>
            <a:xfrm>
              <a:off x="-2465546" y="4657800"/>
              <a:ext cx="994857" cy="24622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Inter" panose="02000503000000020004" pitchFamily="2" charset="0"/>
              </a:endParaRPr>
            </a:p>
          </p:txBody>
        </p:sp>
        <p:sp>
          <p:nvSpPr>
            <p:cNvPr id="27" name="Teal">
              <a:extLst>
                <a:ext uri="{FF2B5EF4-FFF2-40B4-BE49-F238E27FC236}">
                  <a16:creationId xmlns:a16="http://schemas.microsoft.com/office/drawing/2014/main" id="{B700C40B-0C4E-27E3-CE55-3E21567F5D02}"/>
                </a:ext>
              </a:extLst>
            </p:cNvPr>
            <p:cNvSpPr txBox="1"/>
            <p:nvPr/>
          </p:nvSpPr>
          <p:spPr>
            <a:xfrm>
              <a:off x="-2476432" y="4685914"/>
              <a:ext cx="994857" cy="207749"/>
            </a:xfrm>
            <a:prstGeom prst="rect">
              <a:avLst/>
            </a:prstGeom>
            <a:noFill/>
          </p:spPr>
          <p:txBody>
            <a:bodyPr wrap="square">
              <a:spAutoFit/>
            </a:bodyPr>
            <a:lstStyle/>
            <a:p>
              <a:pPr>
                <a:lnSpc>
                  <a:spcPts val="907"/>
                </a:lnSpc>
                <a:spcAft>
                  <a:spcPts val="450"/>
                </a:spcAft>
              </a:pPr>
              <a:r>
                <a:rPr lang="en-US" sz="900">
                  <a:solidFill>
                    <a:srgbClr val="FFFFFF"/>
                  </a:solidFill>
                  <a:effectLst/>
                  <a:latin typeface="Inter" panose="02000503000000020004" pitchFamily="2" charset="0"/>
                  <a:ea typeface="Inter" panose="02000503000000020004" pitchFamily="2" charset="0"/>
                </a:rPr>
                <a:t>HEX # 00838F</a:t>
              </a:r>
            </a:p>
          </p:txBody>
        </p:sp>
      </p:grpSp>
      <p:sp>
        <p:nvSpPr>
          <p:cNvPr id="43" name="TextBox 42">
            <a:extLst>
              <a:ext uri="{FF2B5EF4-FFF2-40B4-BE49-F238E27FC236}">
                <a16:creationId xmlns:a16="http://schemas.microsoft.com/office/drawing/2014/main" id="{1CB8064E-5E26-1212-8483-88122BB53C73}"/>
              </a:ext>
            </a:extLst>
          </p:cNvPr>
          <p:cNvSpPr txBox="1"/>
          <p:nvPr/>
        </p:nvSpPr>
        <p:spPr>
          <a:xfrm>
            <a:off x="1999450" y="2859018"/>
            <a:ext cx="1080247" cy="255711"/>
          </a:xfrm>
          <a:prstGeom prst="rect">
            <a:avLst/>
          </a:prstGeom>
          <a:noFill/>
        </p:spPr>
        <p:txBody>
          <a:bodyPr wrap="square" lIns="0" tIns="91440" rIns="0" bIns="45720" anchor="ctr" anchorCtr="0">
            <a:spAutoFit/>
          </a:bodyPr>
          <a:lstStyle/>
          <a:p>
            <a:pPr>
              <a:lnSpc>
                <a:spcPts val="907"/>
              </a:lnSpc>
              <a:spcAft>
                <a:spcPts val="675"/>
              </a:spcAft>
            </a:pPr>
            <a:r>
              <a:rPr lang="en-US" sz="1000">
                <a:effectLst/>
                <a:latin typeface="Inter" panose="02000503000000020004" pitchFamily="2" charset="0"/>
                <a:ea typeface="Inter" panose="02000503000000020004" pitchFamily="2" charset="0"/>
              </a:rPr>
              <a:t>ELECTRIC TEAL</a:t>
            </a:r>
          </a:p>
        </p:txBody>
      </p:sp>
      <p:sp>
        <p:nvSpPr>
          <p:cNvPr id="44" name="TextBox 43">
            <a:extLst>
              <a:ext uri="{FF2B5EF4-FFF2-40B4-BE49-F238E27FC236}">
                <a16:creationId xmlns:a16="http://schemas.microsoft.com/office/drawing/2014/main" id="{4882A951-0EA5-AD93-6F49-E7E3F13E1D27}"/>
              </a:ext>
            </a:extLst>
          </p:cNvPr>
          <p:cNvSpPr txBox="1"/>
          <p:nvPr/>
        </p:nvSpPr>
        <p:spPr>
          <a:xfrm>
            <a:off x="1999449" y="3124674"/>
            <a:ext cx="1080247" cy="255711"/>
          </a:xfrm>
          <a:prstGeom prst="rect">
            <a:avLst/>
          </a:prstGeom>
          <a:noFill/>
        </p:spPr>
        <p:txBody>
          <a:bodyPr wrap="square" lIns="0" tIns="91440" rIns="0" bIns="45720" anchor="ctr" anchorCtr="0">
            <a:spAutoFit/>
          </a:bodyPr>
          <a:lstStyle/>
          <a:p>
            <a:pPr>
              <a:lnSpc>
                <a:spcPts val="907"/>
              </a:lnSpc>
              <a:spcAft>
                <a:spcPts val="675"/>
              </a:spcAft>
            </a:pPr>
            <a:r>
              <a:rPr lang="en-US" sz="1000">
                <a:effectLst/>
                <a:latin typeface="Inter" panose="02000503000000020004" pitchFamily="2" charset="0"/>
                <a:ea typeface="Inter" panose="02000503000000020004" pitchFamily="2" charset="0"/>
              </a:rPr>
              <a:t>BLACK</a:t>
            </a:r>
          </a:p>
        </p:txBody>
      </p:sp>
      <p:sp>
        <p:nvSpPr>
          <p:cNvPr id="45" name="TextBox 44">
            <a:extLst>
              <a:ext uri="{FF2B5EF4-FFF2-40B4-BE49-F238E27FC236}">
                <a16:creationId xmlns:a16="http://schemas.microsoft.com/office/drawing/2014/main" id="{80BCAC5C-5DD6-8440-4B9C-270C233BDC59}"/>
              </a:ext>
            </a:extLst>
          </p:cNvPr>
          <p:cNvSpPr txBox="1"/>
          <p:nvPr/>
        </p:nvSpPr>
        <p:spPr>
          <a:xfrm>
            <a:off x="1999449" y="3387360"/>
            <a:ext cx="1080247" cy="255711"/>
          </a:xfrm>
          <a:prstGeom prst="rect">
            <a:avLst/>
          </a:prstGeom>
          <a:noFill/>
        </p:spPr>
        <p:txBody>
          <a:bodyPr wrap="square" lIns="0" tIns="91440" rIns="0" bIns="45720" anchor="ctr" anchorCtr="0">
            <a:spAutoFit/>
          </a:bodyPr>
          <a:lstStyle/>
          <a:p>
            <a:pPr>
              <a:lnSpc>
                <a:spcPts val="907"/>
              </a:lnSpc>
              <a:spcAft>
                <a:spcPts val="675"/>
              </a:spcAft>
            </a:pPr>
            <a:r>
              <a:rPr lang="en-US" sz="1000">
                <a:effectLst/>
                <a:latin typeface="Inter" panose="02000503000000020004" pitchFamily="2" charset="0"/>
                <a:ea typeface="Inter" panose="02000503000000020004" pitchFamily="2" charset="0"/>
              </a:rPr>
              <a:t>WHITE</a:t>
            </a:r>
          </a:p>
        </p:txBody>
      </p:sp>
      <p:sp>
        <p:nvSpPr>
          <p:cNvPr id="50" name="TextBox 49">
            <a:extLst>
              <a:ext uri="{FF2B5EF4-FFF2-40B4-BE49-F238E27FC236}">
                <a16:creationId xmlns:a16="http://schemas.microsoft.com/office/drawing/2014/main" id="{D7BB7B78-FF6F-1DB0-BA5A-DB2352FD41E7}"/>
              </a:ext>
            </a:extLst>
          </p:cNvPr>
          <p:cNvSpPr txBox="1"/>
          <p:nvPr/>
        </p:nvSpPr>
        <p:spPr>
          <a:xfrm>
            <a:off x="1999449" y="4694862"/>
            <a:ext cx="1080247" cy="255711"/>
          </a:xfrm>
          <a:prstGeom prst="rect">
            <a:avLst/>
          </a:prstGeom>
          <a:noFill/>
        </p:spPr>
        <p:txBody>
          <a:bodyPr wrap="square" lIns="0" tIns="91440" rIns="0" bIns="45720" anchor="ctr" anchorCtr="0">
            <a:spAutoFit/>
          </a:bodyPr>
          <a:lstStyle/>
          <a:p>
            <a:pPr>
              <a:lnSpc>
                <a:spcPts val="907"/>
              </a:lnSpc>
              <a:spcAft>
                <a:spcPts val="675"/>
              </a:spcAft>
            </a:pPr>
            <a:r>
              <a:rPr lang="en-US" sz="1000" dirty="0">
                <a:effectLst/>
                <a:latin typeface="Inter" panose="02000503000000020004" pitchFamily="2" charset="0"/>
                <a:ea typeface="Inter" panose="02000503000000020004" pitchFamily="2" charset="0"/>
              </a:rPr>
              <a:t>ELECTRIC GREEN</a:t>
            </a:r>
          </a:p>
        </p:txBody>
      </p:sp>
      <p:sp>
        <p:nvSpPr>
          <p:cNvPr id="51" name="TextBox 50">
            <a:extLst>
              <a:ext uri="{FF2B5EF4-FFF2-40B4-BE49-F238E27FC236}">
                <a16:creationId xmlns:a16="http://schemas.microsoft.com/office/drawing/2014/main" id="{9397C684-75CB-FD42-E6FA-97A4E6536BA1}"/>
              </a:ext>
            </a:extLst>
          </p:cNvPr>
          <p:cNvSpPr txBox="1"/>
          <p:nvPr/>
        </p:nvSpPr>
        <p:spPr>
          <a:xfrm>
            <a:off x="1999448" y="4420159"/>
            <a:ext cx="1423158" cy="255711"/>
          </a:xfrm>
          <a:prstGeom prst="rect">
            <a:avLst/>
          </a:prstGeom>
          <a:noFill/>
        </p:spPr>
        <p:txBody>
          <a:bodyPr wrap="square" lIns="0" tIns="91440" rIns="0" bIns="45720" anchor="ctr" anchorCtr="0">
            <a:spAutoFit/>
          </a:bodyPr>
          <a:lstStyle/>
          <a:p>
            <a:pPr>
              <a:lnSpc>
                <a:spcPts val="907"/>
              </a:lnSpc>
              <a:spcAft>
                <a:spcPts val="675"/>
              </a:spcAft>
            </a:pPr>
            <a:r>
              <a:rPr lang="en-US" sz="1000" dirty="0">
                <a:effectLst/>
                <a:latin typeface="Inter" panose="02000503000000020004" pitchFamily="2" charset="0"/>
                <a:ea typeface="Inter" panose="02000503000000020004" pitchFamily="2" charset="0"/>
              </a:rPr>
              <a:t>ELECTRIC FUCHSIA</a:t>
            </a:r>
          </a:p>
        </p:txBody>
      </p:sp>
      <p:sp>
        <p:nvSpPr>
          <p:cNvPr id="53" name="TextBox 52">
            <a:extLst>
              <a:ext uri="{FF2B5EF4-FFF2-40B4-BE49-F238E27FC236}">
                <a16:creationId xmlns:a16="http://schemas.microsoft.com/office/drawing/2014/main" id="{A923AAC6-2CA6-B789-2C37-EBED44978DFF}"/>
              </a:ext>
            </a:extLst>
          </p:cNvPr>
          <p:cNvSpPr txBox="1"/>
          <p:nvPr/>
        </p:nvSpPr>
        <p:spPr>
          <a:xfrm>
            <a:off x="1999448" y="4940535"/>
            <a:ext cx="1080247" cy="255711"/>
          </a:xfrm>
          <a:prstGeom prst="rect">
            <a:avLst/>
          </a:prstGeom>
          <a:noFill/>
        </p:spPr>
        <p:txBody>
          <a:bodyPr wrap="square" lIns="0" tIns="91440" rIns="0" bIns="45720" anchor="ctr" anchorCtr="0">
            <a:spAutoFit/>
          </a:bodyPr>
          <a:lstStyle/>
          <a:p>
            <a:pPr>
              <a:lnSpc>
                <a:spcPts val="907"/>
              </a:lnSpc>
              <a:spcAft>
                <a:spcPts val="675"/>
              </a:spcAft>
            </a:pPr>
            <a:r>
              <a:rPr lang="en-US" sz="1000" dirty="0">
                <a:effectLst/>
                <a:latin typeface="Inter" panose="02000503000000020004" pitchFamily="2" charset="0"/>
                <a:ea typeface="Inter" panose="02000503000000020004" pitchFamily="2" charset="0"/>
              </a:rPr>
              <a:t>ELECTRIC RED</a:t>
            </a:r>
          </a:p>
        </p:txBody>
      </p:sp>
      <p:sp>
        <p:nvSpPr>
          <p:cNvPr id="55" name="TextBox 54">
            <a:extLst>
              <a:ext uri="{FF2B5EF4-FFF2-40B4-BE49-F238E27FC236}">
                <a16:creationId xmlns:a16="http://schemas.microsoft.com/office/drawing/2014/main" id="{25638CFA-6435-34D3-F1DC-A52D2F60F121}"/>
              </a:ext>
            </a:extLst>
          </p:cNvPr>
          <p:cNvSpPr txBox="1"/>
          <p:nvPr/>
        </p:nvSpPr>
        <p:spPr>
          <a:xfrm>
            <a:off x="2005841" y="5969493"/>
            <a:ext cx="1080247" cy="255711"/>
          </a:xfrm>
          <a:prstGeom prst="rect">
            <a:avLst/>
          </a:prstGeom>
          <a:noFill/>
        </p:spPr>
        <p:txBody>
          <a:bodyPr wrap="square" lIns="0" tIns="91440" rIns="0" bIns="45720" anchor="ctr" anchorCtr="0">
            <a:spAutoFit/>
          </a:bodyPr>
          <a:lstStyle/>
          <a:p>
            <a:pPr>
              <a:lnSpc>
                <a:spcPts val="907"/>
              </a:lnSpc>
              <a:spcAft>
                <a:spcPts val="675"/>
              </a:spcAft>
            </a:pPr>
            <a:r>
              <a:rPr lang="en-US" sz="1000">
                <a:effectLst/>
                <a:latin typeface="Inter" panose="02000503000000020004" pitchFamily="2" charset="0"/>
                <a:ea typeface="Inter" panose="02000503000000020004" pitchFamily="2" charset="0"/>
              </a:rPr>
              <a:t>DARK TEAL</a:t>
            </a:r>
          </a:p>
        </p:txBody>
      </p:sp>
      <p:pic>
        <p:nvPicPr>
          <p:cNvPr id="6" name="Graphic 5">
            <a:extLst>
              <a:ext uri="{FF2B5EF4-FFF2-40B4-BE49-F238E27FC236}">
                <a16:creationId xmlns:a16="http://schemas.microsoft.com/office/drawing/2014/main" id="{58149320-8201-A9DA-06FE-EE91FBA2061E}"/>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58105" y="5701741"/>
            <a:ext cx="207463" cy="207463"/>
          </a:xfrm>
          <a:prstGeom prst="rect">
            <a:avLst/>
          </a:prstGeom>
        </p:spPr>
      </p:pic>
      <p:pic>
        <p:nvPicPr>
          <p:cNvPr id="8" name="Graphic 7">
            <a:extLst>
              <a:ext uri="{FF2B5EF4-FFF2-40B4-BE49-F238E27FC236}">
                <a16:creationId xmlns:a16="http://schemas.microsoft.com/office/drawing/2014/main" id="{C610DC44-2593-2DB9-2D7E-CB174D3B70A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76328" y="5701556"/>
            <a:ext cx="207463" cy="207463"/>
          </a:xfrm>
          <a:prstGeom prst="rect">
            <a:avLst/>
          </a:prstGeom>
        </p:spPr>
      </p:pic>
    </p:spTree>
    <p:extLst>
      <p:ext uri="{BB962C8B-B14F-4D97-AF65-F5344CB8AC3E}">
        <p14:creationId xmlns:p14="http://schemas.microsoft.com/office/powerpoint/2010/main" val="2880369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readcrumb">
            <a:extLst>
              <a:ext uri="{FF2B5EF4-FFF2-40B4-BE49-F238E27FC236}">
                <a16:creationId xmlns:a16="http://schemas.microsoft.com/office/drawing/2014/main" id="{170FCF42-29E4-7AED-C901-6803B9200936}"/>
              </a:ext>
              <a:ext uri="{C183D7F6-B498-43B3-948B-1728B52AA6E4}">
                <adec:decorative xmlns:adec="http://schemas.microsoft.com/office/drawing/2017/decorative" val="1"/>
              </a:ext>
            </a:extLst>
          </p:cNvPr>
          <p:cNvSpPr>
            <a:spLocks noGrp="1"/>
          </p:cNvSpPr>
          <p:nvPr>
            <p:ph type="body" sz="quarter" idx="13"/>
          </p:nvPr>
        </p:nvSpPr>
        <p:spPr/>
        <p:txBody>
          <a:bodyPr/>
          <a:lstStyle/>
          <a:p>
            <a:r>
              <a:rPr lang="en-US"/>
              <a:t>GETTING STARTED</a:t>
            </a:r>
          </a:p>
        </p:txBody>
      </p:sp>
      <p:sp>
        <p:nvSpPr>
          <p:cNvPr id="3" name="Title">
            <a:extLst>
              <a:ext uri="{FF2B5EF4-FFF2-40B4-BE49-F238E27FC236}">
                <a16:creationId xmlns:a16="http://schemas.microsoft.com/office/drawing/2014/main" id="{2C6EA832-6853-86AE-C5FE-084371EE2EBE}"/>
              </a:ext>
            </a:extLst>
          </p:cNvPr>
          <p:cNvSpPr>
            <a:spLocks noGrp="1"/>
          </p:cNvSpPr>
          <p:nvPr>
            <p:ph type="title"/>
          </p:nvPr>
        </p:nvSpPr>
        <p:spPr/>
        <p:txBody>
          <a:bodyPr/>
          <a:lstStyle/>
          <a:p>
            <a:r>
              <a:rPr lang="en-US"/>
              <a:t>Formatting Tables &amp; Charts</a:t>
            </a:r>
          </a:p>
        </p:txBody>
      </p:sp>
      <p:sp>
        <p:nvSpPr>
          <p:cNvPr id="8" name="Text Placeholder 7">
            <a:extLst>
              <a:ext uri="{FF2B5EF4-FFF2-40B4-BE49-F238E27FC236}">
                <a16:creationId xmlns:a16="http://schemas.microsoft.com/office/drawing/2014/main" id="{CB3C4121-712E-A007-BB93-A508CAC9D016}"/>
              </a:ext>
            </a:extLst>
          </p:cNvPr>
          <p:cNvSpPr>
            <a:spLocks noGrp="1"/>
          </p:cNvSpPr>
          <p:nvPr>
            <p:ph type="body" sz="quarter" idx="14"/>
          </p:nvPr>
        </p:nvSpPr>
        <p:spPr>
          <a:xfrm>
            <a:off x="919163" y="1638300"/>
            <a:ext cx="10507662" cy="521570"/>
          </a:xfrm>
        </p:spPr>
        <p:txBody>
          <a:bodyPr tIns="0" bIns="0"/>
          <a:lstStyle/>
          <a:p>
            <a:r>
              <a:rPr lang="en-US" sz="1400" i="1"/>
              <a:t>PowerPoint will automatically insert and style tables and charts, either using the ‘Insert’ tab or clicking the table or chart icons within a placeholder frame. Selecting a table or chart will cause several new tabs to appear in the top menu bar.</a:t>
            </a:r>
          </a:p>
        </p:txBody>
      </p:sp>
      <p:sp>
        <p:nvSpPr>
          <p:cNvPr id="9" name="Content 1">
            <a:extLst>
              <a:ext uri="{FF2B5EF4-FFF2-40B4-BE49-F238E27FC236}">
                <a16:creationId xmlns:a16="http://schemas.microsoft.com/office/drawing/2014/main" id="{B8CB2296-21E8-2187-FADA-C92BD1CE0892}"/>
              </a:ext>
            </a:extLst>
          </p:cNvPr>
          <p:cNvSpPr txBox="1">
            <a:spLocks/>
          </p:cNvSpPr>
          <p:nvPr/>
        </p:nvSpPr>
        <p:spPr>
          <a:xfrm>
            <a:off x="918634" y="2341640"/>
            <a:ext cx="4682533" cy="2781364"/>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tx1"/>
                </a:solidFill>
                <a:latin typeface="Inter" panose="02000503000000020004" pitchFamily="2" charset="0"/>
                <a:ea typeface="Inter" panose="02000503000000020004" pitchFamily="2" charset="0"/>
                <a:cs typeface="+mn-cs"/>
              </a:defRPr>
            </a:lvl1pPr>
            <a:lvl2pPr marL="109728" indent="-10972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Inter" panose="02000503000000020004" pitchFamily="2" charset="0"/>
                <a:ea typeface="Inter" panose="02000503000000020004" pitchFamily="2" charset="0"/>
                <a:cs typeface="+mn-cs"/>
              </a:defRPr>
            </a:lvl2pPr>
            <a:lvl3pPr marL="274320" indent="-137160" algn="l" defTabSz="914400" rtl="0" eaLnBrk="1" latinLnBrk="0" hangingPunct="1">
              <a:lnSpc>
                <a:spcPct val="90000"/>
              </a:lnSpc>
              <a:spcBef>
                <a:spcPts val="500"/>
              </a:spcBef>
              <a:buFont typeface="Courier New" panose="02070309020205020404" pitchFamily="49" charset="0"/>
              <a:buChar char="o"/>
              <a:tabLst/>
              <a:defRPr sz="1100" b="0" i="0" kern="1200">
                <a:solidFill>
                  <a:schemeClr val="tx1"/>
                </a:solidFill>
                <a:latin typeface="Inter" panose="02000503000000020004" pitchFamily="2" charset="0"/>
                <a:ea typeface="Inter" panose="02000503000000020004"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Inter" panose="02000503000000020004" pitchFamily="2" charset="0"/>
                <a:ea typeface="Inter" panose="02000503000000020004"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Inter" panose="02000503000000020004" pitchFamily="2" charset="0"/>
                <a:ea typeface="Inter" panose="02000503000000020004"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200" b="1"/>
              <a:t>Table Design</a:t>
            </a:r>
          </a:p>
          <a:p>
            <a:pPr lvl="1">
              <a:lnSpc>
                <a:spcPct val="100000"/>
              </a:lnSpc>
              <a:spcBef>
                <a:spcPts val="0"/>
              </a:spcBef>
            </a:pPr>
            <a:r>
              <a:rPr lang="en-US"/>
              <a:t>Style your rows and columns, and assign header rows</a:t>
            </a:r>
          </a:p>
          <a:p>
            <a:pPr lvl="1">
              <a:lnSpc>
                <a:spcPct val="100000"/>
              </a:lnSpc>
              <a:spcBef>
                <a:spcPts val="0"/>
              </a:spcBef>
            </a:pPr>
            <a:r>
              <a:rPr lang="en-US"/>
              <a:t>Select preset color styles from the dropdown</a:t>
            </a:r>
          </a:p>
          <a:p>
            <a:pPr lvl="1">
              <a:lnSpc>
                <a:spcPct val="100000"/>
              </a:lnSpc>
              <a:spcBef>
                <a:spcPts val="0"/>
              </a:spcBef>
            </a:pPr>
            <a:r>
              <a:rPr lang="en-US"/>
              <a:t>Adjust borders, shading, stroke weight, and more</a:t>
            </a:r>
            <a:endParaRPr lang="en-US" b="1"/>
          </a:p>
          <a:p>
            <a:pPr>
              <a:lnSpc>
                <a:spcPct val="100000"/>
              </a:lnSpc>
              <a:spcBef>
                <a:spcPts val="1600"/>
              </a:spcBef>
            </a:pPr>
            <a:r>
              <a:rPr lang="en-US" sz="1200" b="1"/>
              <a:t>Table Layout</a:t>
            </a:r>
          </a:p>
          <a:p>
            <a:pPr marL="109728" indent="-109728">
              <a:lnSpc>
                <a:spcPct val="100000"/>
              </a:lnSpc>
              <a:spcBef>
                <a:spcPts val="0"/>
              </a:spcBef>
              <a:buFont typeface="Arial" panose="020B0604020202020204" pitchFamily="34" charset="0"/>
              <a:buChar char="•"/>
            </a:pPr>
            <a:r>
              <a:rPr lang="en-US" sz="1200"/>
              <a:t>Add or delete rows and columns</a:t>
            </a:r>
          </a:p>
          <a:p>
            <a:pPr marL="109728" indent="-109728">
              <a:lnSpc>
                <a:spcPct val="100000"/>
              </a:lnSpc>
              <a:spcBef>
                <a:spcPts val="0"/>
              </a:spcBef>
              <a:buFont typeface="Arial" panose="020B0604020202020204" pitchFamily="34" charset="0"/>
              <a:buChar char="•"/>
            </a:pPr>
            <a:r>
              <a:rPr lang="en-US" sz="1200"/>
              <a:t>Merge or unmerge cells</a:t>
            </a:r>
          </a:p>
          <a:p>
            <a:pPr marL="109728" indent="-109728">
              <a:lnSpc>
                <a:spcPct val="100000"/>
              </a:lnSpc>
              <a:spcBef>
                <a:spcPts val="0"/>
              </a:spcBef>
              <a:buFont typeface="Arial" panose="020B0604020202020204" pitchFamily="34" charset="0"/>
              <a:buChar char="•"/>
            </a:pPr>
            <a:r>
              <a:rPr lang="en-US" sz="1200"/>
              <a:t>Choose text alignment and cell margin size</a:t>
            </a:r>
          </a:p>
          <a:p>
            <a:pPr>
              <a:lnSpc>
                <a:spcPct val="100000"/>
              </a:lnSpc>
              <a:spcBef>
                <a:spcPts val="1600"/>
              </a:spcBef>
            </a:pPr>
            <a:r>
              <a:rPr lang="en-US" sz="1200" b="1"/>
              <a:t>Chart Design</a:t>
            </a:r>
          </a:p>
          <a:p>
            <a:pPr marL="109728" indent="-109728">
              <a:lnSpc>
                <a:spcPct val="100000"/>
              </a:lnSpc>
              <a:spcBef>
                <a:spcPts val="0"/>
              </a:spcBef>
              <a:buFont typeface="Arial" panose="020B0604020202020204" pitchFamily="34" charset="0"/>
              <a:buChar char="•"/>
            </a:pPr>
            <a:r>
              <a:rPr lang="en-US" sz="1200"/>
              <a:t>Add labels, titles, and legends</a:t>
            </a:r>
          </a:p>
          <a:p>
            <a:pPr marL="109728" indent="-109728">
              <a:lnSpc>
                <a:spcPct val="100000"/>
              </a:lnSpc>
              <a:spcBef>
                <a:spcPts val="0"/>
              </a:spcBef>
              <a:buFont typeface="Arial" panose="020B0604020202020204" pitchFamily="34" charset="0"/>
              <a:buChar char="•"/>
            </a:pPr>
            <a:r>
              <a:rPr lang="en-US" sz="1200"/>
              <a:t>Adjust chart colors or change chart type</a:t>
            </a:r>
          </a:p>
          <a:p>
            <a:pPr marL="109728" indent="-109728">
              <a:lnSpc>
                <a:spcPct val="100000"/>
              </a:lnSpc>
              <a:spcBef>
                <a:spcPts val="0"/>
              </a:spcBef>
              <a:buFont typeface="Arial" panose="020B0604020202020204" pitchFamily="34" charset="0"/>
              <a:buChar char="•"/>
            </a:pPr>
            <a:r>
              <a:rPr lang="en-US" sz="1200"/>
              <a:t>Select or edit data sources</a:t>
            </a:r>
          </a:p>
          <a:p>
            <a:pPr>
              <a:lnSpc>
                <a:spcPct val="100000"/>
              </a:lnSpc>
            </a:pPr>
            <a:endParaRPr lang="en-US" sz="1200"/>
          </a:p>
        </p:txBody>
      </p:sp>
      <p:pic>
        <p:nvPicPr>
          <p:cNvPr id="26" name="icon">
            <a:extLst>
              <a:ext uri="{FF2B5EF4-FFF2-40B4-BE49-F238E27FC236}">
                <a16:creationId xmlns:a16="http://schemas.microsoft.com/office/drawing/2014/main" id="{D963AB9A-2637-CC17-0845-3B95E9D3DEE2}"/>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7159" y="5128397"/>
            <a:ext cx="437024" cy="437024"/>
          </a:xfrm>
          <a:prstGeom prst="rect">
            <a:avLst/>
          </a:prstGeom>
        </p:spPr>
      </p:pic>
      <p:sp>
        <p:nvSpPr>
          <p:cNvPr id="24" name="Accessibility header">
            <a:extLst>
              <a:ext uri="{FF2B5EF4-FFF2-40B4-BE49-F238E27FC236}">
                <a16:creationId xmlns:a16="http://schemas.microsoft.com/office/drawing/2014/main" id="{CC595946-6605-FB10-9B32-544EF84451F8}"/>
              </a:ext>
            </a:extLst>
          </p:cNvPr>
          <p:cNvSpPr txBox="1"/>
          <p:nvPr/>
        </p:nvSpPr>
        <p:spPr>
          <a:xfrm>
            <a:off x="907482" y="5472469"/>
            <a:ext cx="4902767" cy="830997"/>
          </a:xfrm>
          <a:prstGeom prst="rect">
            <a:avLst/>
          </a:prstGeom>
          <a:noFill/>
        </p:spPr>
        <p:txBody>
          <a:bodyPr wrap="square" lIns="0">
            <a:spAutoFit/>
          </a:bodyPr>
          <a:lstStyle/>
          <a:p>
            <a:r>
              <a:rPr lang="en-US" sz="1200" b="1" dirty="0">
                <a:latin typeface="Inter" panose="02000503000000020004" pitchFamily="2" charset="0"/>
                <a:ea typeface="Inter" panose="02000503000000020004" pitchFamily="2" charset="0"/>
              </a:rPr>
              <a:t>Accessibility Tip: </a:t>
            </a:r>
            <a:r>
              <a:rPr lang="en-US" sz="1200" dirty="0">
                <a:solidFill>
                  <a:srgbClr val="211D1E"/>
                </a:solidFill>
                <a:latin typeface="Inter" panose="02000503000000020004" pitchFamily="2" charset="0"/>
                <a:ea typeface="Inter" panose="02000503000000020004" pitchFamily="2" charset="0"/>
              </a:rPr>
              <a:t>Be mindful of header rows, color contrast, relevant labels, and alt text when creating tables and charts. </a:t>
            </a:r>
            <a:br>
              <a:rPr lang="en-US" sz="1200" dirty="0">
                <a:solidFill>
                  <a:srgbClr val="211D1E"/>
                </a:solidFill>
                <a:latin typeface="Inter" panose="02000503000000020004" pitchFamily="2" charset="0"/>
                <a:ea typeface="Inter" panose="02000503000000020004" pitchFamily="2" charset="0"/>
              </a:rPr>
            </a:br>
            <a:r>
              <a:rPr lang="en-US" sz="1200" dirty="0">
                <a:solidFill>
                  <a:srgbClr val="211D1E"/>
                </a:solidFill>
                <a:latin typeface="Inter" panose="02000503000000020004" pitchFamily="2" charset="0"/>
                <a:ea typeface="Inter" panose="02000503000000020004" pitchFamily="2" charset="0"/>
              </a:rPr>
              <a:t>There are lots of resources around the web to learn more about formatting </a:t>
            </a:r>
            <a:r>
              <a:rPr lang="en-US" sz="1200" dirty="0">
                <a:solidFill>
                  <a:schemeClr val="accent5"/>
                </a:solidFill>
                <a:latin typeface="Inter" panose="02000503000000020004" pitchFamily="2" charset="0"/>
                <a:ea typeface="Inter" panose="02000503000000020004" pitchFamily="2" charset="0"/>
                <a:hlinkClick r:id="rId5">
                  <a:extLst>
                    <a:ext uri="{A12FA001-AC4F-418D-AE19-62706E023703}">
                      <ahyp:hlinkClr xmlns:ahyp="http://schemas.microsoft.com/office/drawing/2018/hyperlinkcolor" val="tx"/>
                    </a:ext>
                  </a:extLst>
                </a:hlinkClick>
              </a:rPr>
              <a:t>tables</a:t>
            </a:r>
            <a:r>
              <a:rPr lang="en-US" sz="1200" dirty="0">
                <a:solidFill>
                  <a:srgbClr val="211D1E"/>
                </a:solidFill>
                <a:latin typeface="Inter" panose="02000503000000020004" pitchFamily="2" charset="0"/>
                <a:ea typeface="Inter" panose="02000503000000020004" pitchFamily="2" charset="0"/>
              </a:rPr>
              <a:t> and </a:t>
            </a:r>
            <a:r>
              <a:rPr lang="en-US" sz="1200" dirty="0">
                <a:solidFill>
                  <a:schemeClr val="accent5"/>
                </a:solidFill>
                <a:latin typeface="Inter" panose="02000503000000020004" pitchFamily="2" charset="0"/>
                <a:ea typeface="Inter" panose="02000503000000020004" pitchFamily="2" charset="0"/>
                <a:hlinkClick r:id="rId6">
                  <a:extLst>
                    <a:ext uri="{A12FA001-AC4F-418D-AE19-62706E023703}">
                      <ahyp:hlinkClr xmlns:ahyp="http://schemas.microsoft.com/office/drawing/2018/hyperlinkcolor" val="tx"/>
                    </a:ext>
                  </a:extLst>
                </a:hlinkClick>
              </a:rPr>
              <a:t>charts</a:t>
            </a:r>
            <a:r>
              <a:rPr lang="en-US" sz="1200" dirty="0">
                <a:solidFill>
                  <a:srgbClr val="211D1E"/>
                </a:solidFill>
                <a:latin typeface="Inter" panose="02000503000000020004" pitchFamily="2" charset="0"/>
                <a:ea typeface="Inter" panose="02000503000000020004" pitchFamily="2" charset="0"/>
              </a:rPr>
              <a:t>.</a:t>
            </a:r>
          </a:p>
        </p:txBody>
      </p:sp>
      <p:grpSp>
        <p:nvGrpSpPr>
          <p:cNvPr id="17" name="Table and chart image">
            <a:extLst>
              <a:ext uri="{FF2B5EF4-FFF2-40B4-BE49-F238E27FC236}">
                <a16:creationId xmlns:a16="http://schemas.microsoft.com/office/drawing/2014/main" id="{EC858163-939F-6F9F-C972-B50E088ABFB9}"/>
              </a:ext>
              <a:ext uri="{C183D7F6-B498-43B3-948B-1728B52AA6E4}">
                <adec:decorative xmlns:adec="http://schemas.microsoft.com/office/drawing/2017/decorative" val="1"/>
              </a:ext>
            </a:extLst>
          </p:cNvPr>
          <p:cNvGrpSpPr/>
          <p:nvPr/>
        </p:nvGrpSpPr>
        <p:grpSpPr>
          <a:xfrm>
            <a:off x="6248400" y="2341640"/>
            <a:ext cx="5181600" cy="945495"/>
            <a:chOff x="6173047" y="1709662"/>
            <a:chExt cx="5220303" cy="952557"/>
          </a:xfrm>
        </p:grpSpPr>
        <p:pic>
          <p:nvPicPr>
            <p:cNvPr id="11" name="Menu image">
              <a:extLst>
                <a:ext uri="{FF2B5EF4-FFF2-40B4-BE49-F238E27FC236}">
                  <a16:creationId xmlns:a16="http://schemas.microsoft.com/office/drawing/2014/main" id="{13C6BD17-FE88-7D01-7286-FB4B987075B7}"/>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a:ext>
              </a:extLst>
            </a:blip>
            <a:srcRect/>
            <a:stretch/>
          </p:blipFill>
          <p:spPr>
            <a:xfrm>
              <a:off x="6173047" y="1709662"/>
              <a:ext cx="5220303" cy="952557"/>
            </a:xfrm>
            <a:prstGeom prst="rect">
              <a:avLst/>
            </a:prstGeom>
          </p:spPr>
        </p:pic>
        <p:sp>
          <p:nvSpPr>
            <p:cNvPr id="12" name="Rectangle 2">
              <a:extLst>
                <a:ext uri="{FF2B5EF4-FFF2-40B4-BE49-F238E27FC236}">
                  <a16:creationId xmlns:a16="http://schemas.microsoft.com/office/drawing/2014/main" id="{A35AB1B3-8C33-1902-2A57-BD684791C80E}"/>
                </a:ext>
                <a:ext uri="{C183D7F6-B498-43B3-948B-1728B52AA6E4}">
                  <adec:decorative xmlns:adec="http://schemas.microsoft.com/office/drawing/2017/decorative" val="1"/>
                </a:ext>
              </a:extLst>
            </p:cNvPr>
            <p:cNvSpPr/>
            <p:nvPr/>
          </p:nvSpPr>
          <p:spPr>
            <a:xfrm>
              <a:off x="6837286" y="2042652"/>
              <a:ext cx="505451" cy="532436"/>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
              <a:extLst>
                <a:ext uri="{FF2B5EF4-FFF2-40B4-BE49-F238E27FC236}">
                  <a16:creationId xmlns:a16="http://schemas.microsoft.com/office/drawing/2014/main" id="{364942F1-B479-5C74-CC01-729E674ED5CB}"/>
                </a:ext>
                <a:ext uri="{C183D7F6-B498-43B3-948B-1728B52AA6E4}">
                  <adec:decorative xmlns:adec="http://schemas.microsoft.com/office/drawing/2017/decorative" val="1"/>
                </a:ext>
              </a:extLst>
            </p:cNvPr>
            <p:cNvSpPr/>
            <p:nvPr/>
          </p:nvSpPr>
          <p:spPr>
            <a:xfrm>
              <a:off x="10887899" y="2042652"/>
              <a:ext cx="505451" cy="532436"/>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6" name="Table example" descr="Example table with header row and three empty rows for data.">
            <a:extLst>
              <a:ext uri="{FF2B5EF4-FFF2-40B4-BE49-F238E27FC236}">
                <a16:creationId xmlns:a16="http://schemas.microsoft.com/office/drawing/2014/main" id="{4678103C-C7C9-33ED-34C1-841B671C2AF7}"/>
              </a:ext>
            </a:extLst>
          </p:cNvPr>
          <p:cNvGraphicFramePr>
            <a:graphicFrameLocks noGrp="1"/>
          </p:cNvGraphicFramePr>
          <p:nvPr>
            <p:extLst>
              <p:ext uri="{D42A27DB-BD31-4B8C-83A1-F6EECF244321}">
                <p14:modId xmlns:p14="http://schemas.microsoft.com/office/powerpoint/2010/main" val="980843431"/>
              </p:ext>
            </p:extLst>
          </p:nvPr>
        </p:nvGraphicFramePr>
        <p:xfrm>
          <a:off x="6255775" y="3435942"/>
          <a:ext cx="5181599" cy="1097280"/>
        </p:xfrm>
        <a:graphic>
          <a:graphicData uri="http://schemas.openxmlformats.org/drawingml/2006/table">
            <a:tbl>
              <a:tblPr firstRow="1" bandRow="1">
                <a:tableStyleId>{5C22544A-7EE6-4342-B048-85BDC9FD1C3A}</a:tableStyleId>
              </a:tblPr>
              <a:tblGrid>
                <a:gridCol w="1285151">
                  <a:extLst>
                    <a:ext uri="{9D8B030D-6E8A-4147-A177-3AD203B41FA5}">
                      <a16:colId xmlns:a16="http://schemas.microsoft.com/office/drawing/2014/main" val="1891580997"/>
                    </a:ext>
                  </a:extLst>
                </a:gridCol>
                <a:gridCol w="2752868">
                  <a:extLst>
                    <a:ext uri="{9D8B030D-6E8A-4147-A177-3AD203B41FA5}">
                      <a16:colId xmlns:a16="http://schemas.microsoft.com/office/drawing/2014/main" val="3949367668"/>
                    </a:ext>
                  </a:extLst>
                </a:gridCol>
                <a:gridCol w="1143580">
                  <a:extLst>
                    <a:ext uri="{9D8B030D-6E8A-4147-A177-3AD203B41FA5}">
                      <a16:colId xmlns:a16="http://schemas.microsoft.com/office/drawing/2014/main" val="1543353216"/>
                    </a:ext>
                  </a:extLst>
                </a:gridCol>
              </a:tblGrid>
              <a:tr h="229756">
                <a:tc>
                  <a:txBody>
                    <a:bodyPr/>
                    <a:lstStyle/>
                    <a:p>
                      <a:pPr algn="ctr"/>
                      <a:endParaRPr lang="en-US" sz="1200">
                        <a:latin typeface="Inter" panose="02000503000000020004" pitchFamily="2" charset="0"/>
                        <a:ea typeface="Inter" panose="02000503000000020004" pitchFamily="2" charset="0"/>
                      </a:endParaRPr>
                    </a:p>
                  </a:txBody>
                  <a:tcPr>
                    <a:lnL w="6350" cap="flat" cmpd="sng" algn="ctr">
                      <a:solidFill>
                        <a:schemeClr val="tx2"/>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ctr"/>
                      <a:r>
                        <a:rPr lang="en-US" sz="1200">
                          <a:solidFill>
                            <a:schemeClr val="tx1"/>
                          </a:solidFill>
                          <a:latin typeface="Inter" panose="02000503000000020004" pitchFamily="2" charset="0"/>
                          <a:ea typeface="Inter" panose="02000503000000020004" pitchFamily="2" charset="0"/>
                        </a:rPr>
                        <a:t>EXAMPLE TABLE</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ctr"/>
                      <a:endParaRPr lang="en-US" sz="1200">
                        <a:solidFill>
                          <a:schemeClr val="tx1"/>
                        </a:solidFill>
                        <a:latin typeface="Inter" panose="02000503000000020004" pitchFamily="2" charset="0"/>
                        <a:ea typeface="Inter" panose="02000503000000020004" pitchFamily="2" charset="0"/>
                      </a:endParaRPr>
                    </a:p>
                  </a:txBody>
                  <a:tcPr>
                    <a:lnL w="6350" cap="flat" cmpd="sng" algn="ctr">
                      <a:no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3471830418"/>
                  </a:ext>
                </a:extLst>
              </a:tr>
              <a:tr h="229756">
                <a:tc>
                  <a:txBody>
                    <a:bodyPr/>
                    <a:lstStyle/>
                    <a:p>
                      <a:pPr algn="l"/>
                      <a:endParaRPr lang="en-US" sz="1200">
                        <a:latin typeface="Inter" panose="02000503000000020004" pitchFamily="2" charset="0"/>
                        <a:ea typeface="Inter" panose="02000503000000020004" pitchFamily="2" charset="0"/>
                      </a:endParaRP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l"/>
                      <a:endParaRPr lang="en-US" sz="1200">
                        <a:latin typeface="Inter" panose="02000503000000020004" pitchFamily="2" charset="0"/>
                        <a:ea typeface="Inter" panose="02000503000000020004" pitchFamily="2" charset="0"/>
                      </a:endParaRP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l"/>
                      <a:endParaRPr lang="en-US" sz="1200">
                        <a:latin typeface="Inter" panose="02000503000000020004" pitchFamily="2" charset="0"/>
                        <a:ea typeface="Inter" panose="02000503000000020004" pitchFamily="2" charset="0"/>
                      </a:endParaRP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999680498"/>
                  </a:ext>
                </a:extLst>
              </a:tr>
              <a:tr h="229756">
                <a:tc>
                  <a:txBody>
                    <a:bodyPr/>
                    <a:lstStyle/>
                    <a:p>
                      <a:pPr algn="l"/>
                      <a:endParaRPr lang="en-US" sz="1200">
                        <a:latin typeface="Inter" panose="02000503000000020004" pitchFamily="2" charset="0"/>
                        <a:ea typeface="Inter" panose="02000503000000020004" pitchFamily="2" charset="0"/>
                      </a:endParaRP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l"/>
                      <a:endParaRPr lang="en-US" sz="1200">
                        <a:latin typeface="Inter" panose="02000503000000020004" pitchFamily="2" charset="0"/>
                        <a:ea typeface="Inter" panose="02000503000000020004" pitchFamily="2" charset="0"/>
                      </a:endParaRP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l"/>
                      <a:endParaRPr lang="en-US" sz="1200">
                        <a:latin typeface="Inter" panose="02000503000000020004" pitchFamily="2" charset="0"/>
                        <a:ea typeface="Inter" panose="02000503000000020004" pitchFamily="2" charset="0"/>
                      </a:endParaRP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2293190089"/>
                  </a:ext>
                </a:extLst>
              </a:tr>
              <a:tr h="229756">
                <a:tc>
                  <a:txBody>
                    <a:bodyPr/>
                    <a:lstStyle/>
                    <a:p>
                      <a:pPr algn="l"/>
                      <a:endParaRPr lang="en-US" sz="1200">
                        <a:latin typeface="Inter" panose="02000503000000020004" pitchFamily="2" charset="0"/>
                        <a:ea typeface="Inter" panose="02000503000000020004" pitchFamily="2" charset="0"/>
                      </a:endParaRP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l"/>
                      <a:endParaRPr lang="en-US" sz="1200">
                        <a:latin typeface="Inter" panose="02000503000000020004" pitchFamily="2" charset="0"/>
                        <a:ea typeface="Inter" panose="02000503000000020004" pitchFamily="2" charset="0"/>
                      </a:endParaRP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l"/>
                      <a:endParaRPr lang="en-US" sz="1200">
                        <a:latin typeface="Inter" panose="02000503000000020004" pitchFamily="2" charset="0"/>
                        <a:ea typeface="Inter" panose="02000503000000020004" pitchFamily="2" charset="0"/>
                      </a:endParaRP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3920226900"/>
                  </a:ext>
                </a:extLst>
              </a:tr>
            </a:tbl>
          </a:graphicData>
        </a:graphic>
      </p:graphicFrame>
      <p:graphicFrame>
        <p:nvGraphicFramePr>
          <p:cNvPr id="20" name="Chart example" descr="Example chart containing four categories of data.">
            <a:extLst>
              <a:ext uri="{FF2B5EF4-FFF2-40B4-BE49-F238E27FC236}">
                <a16:creationId xmlns:a16="http://schemas.microsoft.com/office/drawing/2014/main" id="{4D0202B8-FFB8-88E6-387C-5BEC874D4AF5}"/>
              </a:ext>
            </a:extLst>
          </p:cNvPr>
          <p:cNvGraphicFramePr/>
          <p:nvPr>
            <p:extLst>
              <p:ext uri="{D42A27DB-BD31-4B8C-83A1-F6EECF244321}">
                <p14:modId xmlns:p14="http://schemas.microsoft.com/office/powerpoint/2010/main" val="3829493026"/>
              </p:ext>
            </p:extLst>
          </p:nvPr>
        </p:nvGraphicFramePr>
        <p:xfrm>
          <a:off x="6238351" y="4534701"/>
          <a:ext cx="5267011" cy="1833088"/>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1558018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663465-C758-DAD3-1792-2D655D311956}"/>
            </a:ext>
          </a:extLst>
        </p:cNvPr>
        <p:cNvGrpSpPr/>
        <p:nvPr/>
      </p:nvGrpSpPr>
      <p:grpSpPr>
        <a:xfrm>
          <a:off x="0" y="0"/>
          <a:ext cx="0" cy="0"/>
          <a:chOff x="0" y="0"/>
          <a:chExt cx="0" cy="0"/>
        </a:xfrm>
      </p:grpSpPr>
      <p:sp>
        <p:nvSpPr>
          <p:cNvPr id="4" name="Breadcrumb">
            <a:extLst>
              <a:ext uri="{FF2B5EF4-FFF2-40B4-BE49-F238E27FC236}">
                <a16:creationId xmlns:a16="http://schemas.microsoft.com/office/drawing/2014/main" id="{F44256A6-CCF8-2A71-2E5F-78202918EA84}"/>
              </a:ext>
              <a:ext uri="{C183D7F6-B498-43B3-948B-1728B52AA6E4}">
                <adec:decorative xmlns:adec="http://schemas.microsoft.com/office/drawing/2017/decorative" val="1"/>
              </a:ext>
            </a:extLst>
          </p:cNvPr>
          <p:cNvSpPr>
            <a:spLocks noGrp="1"/>
          </p:cNvSpPr>
          <p:nvPr>
            <p:ph type="body" sz="quarter" idx="13"/>
          </p:nvPr>
        </p:nvSpPr>
        <p:spPr/>
        <p:txBody>
          <a:bodyPr/>
          <a:lstStyle/>
          <a:p>
            <a:r>
              <a:rPr lang="en-US"/>
              <a:t>GETTING STARTED</a:t>
            </a:r>
          </a:p>
        </p:txBody>
      </p:sp>
      <p:sp>
        <p:nvSpPr>
          <p:cNvPr id="3" name="Title">
            <a:extLst>
              <a:ext uri="{FF2B5EF4-FFF2-40B4-BE49-F238E27FC236}">
                <a16:creationId xmlns:a16="http://schemas.microsoft.com/office/drawing/2014/main" id="{D38C5142-FCFB-0045-B2F6-5C12A6F50ACB}"/>
              </a:ext>
            </a:extLst>
          </p:cNvPr>
          <p:cNvSpPr>
            <a:spLocks noGrp="1"/>
          </p:cNvSpPr>
          <p:nvPr>
            <p:ph type="title"/>
          </p:nvPr>
        </p:nvSpPr>
        <p:spPr/>
        <p:txBody>
          <a:bodyPr/>
          <a:lstStyle/>
          <a:p>
            <a:r>
              <a:rPr lang="en-US"/>
              <a:t>Styling Text for Readability</a:t>
            </a:r>
          </a:p>
        </p:txBody>
      </p:sp>
      <p:sp>
        <p:nvSpPr>
          <p:cNvPr id="6" name="Content 1">
            <a:extLst>
              <a:ext uri="{FF2B5EF4-FFF2-40B4-BE49-F238E27FC236}">
                <a16:creationId xmlns:a16="http://schemas.microsoft.com/office/drawing/2014/main" id="{26919CDB-AAA1-8099-15EF-4823B836D6E7}"/>
              </a:ext>
            </a:extLst>
          </p:cNvPr>
          <p:cNvSpPr txBox="1"/>
          <p:nvPr/>
        </p:nvSpPr>
        <p:spPr>
          <a:xfrm>
            <a:off x="914398" y="1625462"/>
            <a:ext cx="10511365" cy="646331"/>
          </a:xfrm>
          <a:prstGeom prst="rect">
            <a:avLst/>
          </a:prstGeom>
          <a:noFill/>
        </p:spPr>
        <p:txBody>
          <a:bodyPr wrap="square" lIns="0" tIns="0" rIns="0" bIns="0">
            <a:spAutoFit/>
          </a:bodyPr>
          <a:lstStyle/>
          <a:p>
            <a:r>
              <a:rPr lang="en-US" sz="1400" i="1" spc="-20">
                <a:latin typeface="Inter" panose="02000503000000020004" pitchFamily="2" charset="0"/>
                <a:ea typeface="Inter" panose="02000503000000020004" pitchFamily="2" charset="0"/>
              </a:rPr>
              <a:t>Font size and style help create hierarchy and improve readability. The main goal is to arrange text to show the importance of information and guide the reader’s eye across the page. Typeface styles have been built into the content slides of this template—access them by using the indent button on a line of text.</a:t>
            </a:r>
          </a:p>
        </p:txBody>
      </p:sp>
      <p:sp>
        <p:nvSpPr>
          <p:cNvPr id="10" name="Text Placeholder 9">
            <a:extLst>
              <a:ext uri="{FF2B5EF4-FFF2-40B4-BE49-F238E27FC236}">
                <a16:creationId xmlns:a16="http://schemas.microsoft.com/office/drawing/2014/main" id="{E72C5D0B-3145-9F84-EAD2-ED9A4CF239AF}"/>
              </a:ext>
            </a:extLst>
          </p:cNvPr>
          <p:cNvSpPr>
            <a:spLocks noGrp="1"/>
          </p:cNvSpPr>
          <p:nvPr>
            <p:ph type="body" sz="quarter" idx="14"/>
          </p:nvPr>
        </p:nvSpPr>
        <p:spPr>
          <a:xfrm>
            <a:off x="919162" y="2523802"/>
            <a:ext cx="4726263" cy="3297422"/>
          </a:xfrm>
        </p:spPr>
        <p:txBody>
          <a:bodyPr/>
          <a:lstStyle/>
          <a:p>
            <a:r>
              <a:rPr lang="en-US" b="1" dirty="0"/>
              <a:t>Typeface Size</a:t>
            </a:r>
          </a:p>
          <a:p>
            <a:pPr>
              <a:spcBef>
                <a:spcPts val="0"/>
              </a:spcBef>
              <a:spcAft>
                <a:spcPts val="500"/>
              </a:spcAft>
            </a:pPr>
            <a:r>
              <a:rPr lang="en-US" dirty="0"/>
              <a:t>The most obvious way to create hierarchy is by using different font sizes. Larger type is generally used for titles and headlines, while smaller type is used for body copy and captions.</a:t>
            </a:r>
          </a:p>
          <a:p>
            <a:r>
              <a:rPr lang="en-US" b="1" dirty="0"/>
              <a:t>Number or Bullet Style</a:t>
            </a:r>
          </a:p>
          <a:p>
            <a:pPr>
              <a:spcBef>
                <a:spcPts val="0"/>
              </a:spcBef>
              <a:spcAft>
                <a:spcPts val="500"/>
              </a:spcAft>
            </a:pPr>
            <a:r>
              <a:rPr lang="en-US" dirty="0"/>
              <a:t>Numbered and bulleted lists are another way to create a clear reading order. You can change the shape and size of numbers and bullets to add visual interest.</a:t>
            </a:r>
          </a:p>
          <a:p>
            <a:r>
              <a:rPr lang="en-US" b="1" dirty="0"/>
              <a:t>Typeface Style</a:t>
            </a:r>
          </a:p>
          <a:p>
            <a:pPr>
              <a:spcBef>
                <a:spcPts val="0"/>
              </a:spcBef>
              <a:spcAft>
                <a:spcPts val="500"/>
              </a:spcAft>
            </a:pPr>
            <a:r>
              <a:rPr lang="en-US" dirty="0"/>
              <a:t>Another method is to change the capitalization, color, weight, or style of the type. Any of these styles will make a header or other element stand out (or recede) against other elements.</a:t>
            </a:r>
          </a:p>
          <a:p>
            <a:r>
              <a:rPr lang="en-US" b="1" dirty="0"/>
              <a:t>Using Highlights</a:t>
            </a:r>
          </a:p>
          <a:p>
            <a:pPr>
              <a:spcBef>
                <a:spcPts val="0"/>
              </a:spcBef>
            </a:pPr>
            <a:r>
              <a:rPr lang="en-US" dirty="0"/>
              <a:t>Lastly, using a highlight behind text can create added emphasis. Always use text and highlight colors with sufficient contrast to ensure readability.</a:t>
            </a:r>
            <a:br>
              <a:rPr lang="en-US" dirty="0"/>
            </a:br>
            <a:endParaRPr lang="en-US" dirty="0"/>
          </a:p>
          <a:p>
            <a:pPr>
              <a:spcBef>
                <a:spcPts val="500"/>
              </a:spcBef>
            </a:pPr>
            <a:endParaRPr lang="en-US" dirty="0"/>
          </a:p>
          <a:p>
            <a:endParaRPr lang="en-US" dirty="0"/>
          </a:p>
        </p:txBody>
      </p:sp>
      <p:sp>
        <p:nvSpPr>
          <p:cNvPr id="11" name="Text Placeholder 10">
            <a:extLst>
              <a:ext uri="{FF2B5EF4-FFF2-40B4-BE49-F238E27FC236}">
                <a16:creationId xmlns:a16="http://schemas.microsoft.com/office/drawing/2014/main" id="{4EDEFC28-6E8C-9A14-F55D-D94ADA46AA51}"/>
              </a:ext>
            </a:extLst>
          </p:cNvPr>
          <p:cNvSpPr>
            <a:spLocks noGrp="1"/>
          </p:cNvSpPr>
          <p:nvPr>
            <p:ph type="body" sz="quarter" idx="15"/>
          </p:nvPr>
        </p:nvSpPr>
        <p:spPr>
          <a:xfrm>
            <a:off x="6096001" y="2526004"/>
            <a:ext cx="5187470" cy="3860505"/>
          </a:xfrm>
        </p:spPr>
        <p:txBody>
          <a:bodyPr/>
          <a:lstStyle/>
          <a:p>
            <a:r>
              <a:rPr lang="en-US" sz="2400" b="1" dirty="0"/>
              <a:t>Slide title style, Inter 24pt bold</a:t>
            </a:r>
          </a:p>
          <a:p>
            <a:pPr lvl="0">
              <a:spcBef>
                <a:spcPts val="0"/>
              </a:spcBef>
            </a:pPr>
            <a:br>
              <a:rPr lang="en-US" dirty="0"/>
            </a:br>
            <a:r>
              <a:rPr lang="en-US" dirty="0"/>
              <a:t>Level 1 is body copy, Inter 12pt regular. </a:t>
            </a:r>
            <a:br>
              <a:rPr lang="en-US" dirty="0"/>
            </a:br>
            <a:endParaRPr lang="en-US" dirty="0"/>
          </a:p>
          <a:p>
            <a:pPr lvl="1"/>
            <a:r>
              <a:rPr lang="en-US" dirty="0"/>
              <a:t>Level 2 is a bulleted list with an arrow.</a:t>
            </a:r>
          </a:p>
          <a:p>
            <a:pPr lvl="2"/>
            <a:r>
              <a:rPr lang="en-US" dirty="0"/>
              <a:t>Level three is a nested bullet.</a:t>
            </a:r>
            <a:br>
              <a:rPr lang="en-US" dirty="0"/>
            </a:br>
            <a:endParaRPr lang="en-US" dirty="0"/>
          </a:p>
          <a:p>
            <a:pPr lvl="3"/>
            <a:r>
              <a:rPr lang="en-US" dirty="0"/>
              <a:t>Level four is a subhead, Inter 14pt bold</a:t>
            </a:r>
          </a:p>
          <a:p>
            <a:pPr lvl="4"/>
            <a:r>
              <a:rPr lang="en-US" dirty="0"/>
              <a:t>Level five is an introductory paragraph, Inter 14pt italic</a:t>
            </a:r>
            <a:br>
              <a:rPr lang="en-US" dirty="0"/>
            </a:br>
            <a:endParaRPr lang="en-US" dirty="0"/>
          </a:p>
          <a:p>
            <a:pPr lvl="5"/>
            <a:r>
              <a:rPr lang="en-US" dirty="0"/>
              <a:t>Level 6 is a footnote, caption, or source reference, Inter 10pt italic</a:t>
            </a:r>
            <a:br>
              <a:rPr lang="en-US" dirty="0"/>
            </a:br>
            <a:endParaRPr lang="en-US" dirty="0"/>
          </a:p>
          <a:p>
            <a:pPr lvl="6"/>
            <a:r>
              <a:rPr lang="en-US" dirty="0"/>
              <a:t>Level 7 is a small subhead, Inter 12pt bold</a:t>
            </a:r>
            <a:br>
              <a:rPr lang="en-US" dirty="0"/>
            </a:br>
            <a:endParaRPr lang="en-US" dirty="0"/>
          </a:p>
          <a:p>
            <a:pPr lvl="7"/>
            <a:r>
              <a:rPr lang="en-US" dirty="0"/>
              <a:t>Level 8 is a teal highlight</a:t>
            </a:r>
          </a:p>
          <a:p>
            <a:pPr lvl="8"/>
            <a:r>
              <a:rPr lang="en-US" dirty="0"/>
              <a:t>Level 9 is a black highlight with teal text</a:t>
            </a:r>
          </a:p>
          <a:p>
            <a:pPr lvl="3"/>
            <a:endParaRPr lang="en-US" dirty="0"/>
          </a:p>
          <a:p>
            <a:endParaRPr lang="en-US" dirty="0"/>
          </a:p>
        </p:txBody>
      </p:sp>
    </p:spTree>
    <p:extLst>
      <p:ext uri="{BB962C8B-B14F-4D97-AF65-F5344CB8AC3E}">
        <p14:creationId xmlns:p14="http://schemas.microsoft.com/office/powerpoint/2010/main" val="1598406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F62726-C2EB-5271-7404-D0A0EC2CA647}"/>
              </a:ext>
            </a:extLst>
          </p:cNvPr>
          <p:cNvSpPr>
            <a:spLocks noGrp="1"/>
          </p:cNvSpPr>
          <p:nvPr>
            <p:ph type="body" sz="quarter" idx="13"/>
          </p:nvPr>
        </p:nvSpPr>
        <p:spPr/>
        <p:txBody>
          <a:bodyPr/>
          <a:lstStyle/>
          <a:p>
            <a:r>
              <a:rPr lang="en-US"/>
              <a:t>GETTING STARTED</a:t>
            </a:r>
          </a:p>
        </p:txBody>
      </p:sp>
      <p:sp>
        <p:nvSpPr>
          <p:cNvPr id="3" name="Title 2">
            <a:extLst>
              <a:ext uri="{FF2B5EF4-FFF2-40B4-BE49-F238E27FC236}">
                <a16:creationId xmlns:a16="http://schemas.microsoft.com/office/drawing/2014/main" id="{89B417F8-2429-AB05-D1FD-90197FF56556}"/>
              </a:ext>
            </a:extLst>
          </p:cNvPr>
          <p:cNvSpPr>
            <a:spLocks noGrp="1"/>
          </p:cNvSpPr>
          <p:nvPr>
            <p:ph type="title"/>
          </p:nvPr>
        </p:nvSpPr>
        <p:spPr/>
        <p:txBody>
          <a:bodyPr/>
          <a:lstStyle/>
          <a:p>
            <a:r>
              <a:rPr lang="en-US"/>
              <a:t>Adding Export-Controlled Information Disclaimer Statements</a:t>
            </a:r>
          </a:p>
        </p:txBody>
      </p:sp>
      <p:sp>
        <p:nvSpPr>
          <p:cNvPr id="7" name="TextBox 6">
            <a:extLst>
              <a:ext uri="{FF2B5EF4-FFF2-40B4-BE49-F238E27FC236}">
                <a16:creationId xmlns:a16="http://schemas.microsoft.com/office/drawing/2014/main" id="{08AB23F1-A2B3-76EC-6A7E-0F4CDA12BADE}"/>
              </a:ext>
            </a:extLst>
          </p:cNvPr>
          <p:cNvSpPr txBox="1"/>
          <p:nvPr/>
        </p:nvSpPr>
        <p:spPr>
          <a:xfrm>
            <a:off x="918634" y="1638299"/>
            <a:ext cx="10507662" cy="646331"/>
          </a:xfrm>
          <a:prstGeom prst="rect">
            <a:avLst/>
          </a:prstGeom>
          <a:noFill/>
        </p:spPr>
        <p:txBody>
          <a:bodyPr wrap="square" lIns="0" tIns="0" rIns="0" bIns="0" rtlCol="0">
            <a:spAutoFit/>
          </a:bodyPr>
          <a:lstStyle/>
          <a:p>
            <a:r>
              <a:rPr lang="en-US" sz="1400" i="1">
                <a:latin typeface="Inter" panose="02000503000000020004" pitchFamily="2" charset="0"/>
                <a:ea typeface="Inter" panose="02000503000000020004" pitchFamily="2" charset="0"/>
              </a:rPr>
              <a:t>When developing any document that contains Export-Controlled Information (ECI), please include the ECI Disclaimer Statement to take the necessary precautions to warn the recipient that the content of the file is sensitive and to mitigate unauthorized dissemination.</a:t>
            </a:r>
          </a:p>
        </p:txBody>
      </p:sp>
      <p:sp>
        <p:nvSpPr>
          <p:cNvPr id="4" name="Text Placeholder 3">
            <a:extLst>
              <a:ext uri="{FF2B5EF4-FFF2-40B4-BE49-F238E27FC236}">
                <a16:creationId xmlns:a16="http://schemas.microsoft.com/office/drawing/2014/main" id="{8F60086C-7981-32F2-57E5-C5242F6B777F}"/>
              </a:ext>
            </a:extLst>
          </p:cNvPr>
          <p:cNvSpPr>
            <a:spLocks noGrp="1"/>
          </p:cNvSpPr>
          <p:nvPr>
            <p:ph type="body" sz="quarter" idx="14"/>
          </p:nvPr>
        </p:nvSpPr>
        <p:spPr>
          <a:xfrm>
            <a:off x="919164" y="2482849"/>
            <a:ext cx="4918038" cy="3617894"/>
          </a:xfrm>
        </p:spPr>
        <p:txBody>
          <a:bodyPr/>
          <a:lstStyle/>
          <a:p>
            <a:pPr lvl="3"/>
            <a:r>
              <a:rPr lang="en-US" b="1" dirty="0"/>
              <a:t>What is ECI?</a:t>
            </a:r>
          </a:p>
          <a:p>
            <a:r>
              <a:rPr lang="en-US" dirty="0"/>
              <a:t>Technical information or assistance in any form required for the design, development, production, manufacture, assembly, testing, operation, installation, maintenance, repair, overhaul, refurbishing, or modification of an export-controlled item. </a:t>
            </a:r>
          </a:p>
          <a:p>
            <a:pPr>
              <a:spcBef>
                <a:spcPts val="0"/>
              </a:spcBef>
            </a:pPr>
            <a:endParaRPr lang="en-US" dirty="0"/>
          </a:p>
          <a:p>
            <a:pPr>
              <a:spcBef>
                <a:spcPts val="0"/>
              </a:spcBef>
              <a:spcAft>
                <a:spcPts val="400"/>
              </a:spcAft>
            </a:pPr>
            <a:r>
              <a:rPr lang="en-US" b="1" dirty="0"/>
              <a:t>Files requiring ECI Disclaimer Statements </a:t>
            </a:r>
          </a:p>
          <a:p>
            <a:pPr>
              <a:spcBef>
                <a:spcPts val="0"/>
              </a:spcBef>
            </a:pPr>
            <a:r>
              <a:rPr lang="en-US" dirty="0"/>
              <a:t>Any file that contains either of the following: </a:t>
            </a:r>
          </a:p>
          <a:p>
            <a:pPr marL="171450" indent="-171450">
              <a:spcBef>
                <a:spcPts val="0"/>
              </a:spcBef>
              <a:buFont typeface="Arial" panose="020B0604020202020204" pitchFamily="34" charset="0"/>
              <a:buChar char="•"/>
            </a:pPr>
            <a:r>
              <a:rPr lang="en-US" dirty="0"/>
              <a:t>Technical information related to military, space, or intelligence collection and/or data synthesizing capabilities; OR </a:t>
            </a:r>
          </a:p>
          <a:p>
            <a:pPr marL="171450" indent="-171450">
              <a:spcBef>
                <a:spcPts val="0"/>
              </a:spcBef>
              <a:buFont typeface="Arial" panose="020B0604020202020204" pitchFamily="34" charset="0"/>
              <a:buChar char="•"/>
            </a:pPr>
            <a:r>
              <a:rPr lang="en-US" dirty="0"/>
              <a:t>Recommendations, advice, training, or services to any military or intelligence end-users</a:t>
            </a:r>
          </a:p>
          <a:p>
            <a:pPr>
              <a:spcBef>
                <a:spcPts val="0"/>
              </a:spcBef>
            </a:pPr>
            <a:endParaRPr lang="en-US" dirty="0"/>
          </a:p>
          <a:p>
            <a:pPr>
              <a:spcBef>
                <a:spcPts val="0"/>
              </a:spcBef>
            </a:pPr>
            <a:r>
              <a:rPr lang="en-US" dirty="0"/>
              <a:t>Find additional Information in the </a:t>
            </a:r>
            <a:r>
              <a:rPr lang="en-US" dirty="0">
                <a:solidFill>
                  <a:srgbClr val="00838E"/>
                </a:solidFill>
                <a:hlinkClick r:id="rId3">
                  <a:extLst>
                    <a:ext uri="{A12FA001-AC4F-418D-AE19-62706E023703}">
                      <ahyp:hlinkClr xmlns:ahyp="http://schemas.microsoft.com/office/drawing/2018/hyperlinkcolor" val="tx"/>
                    </a:ext>
                  </a:extLst>
                </a:hlinkClick>
              </a:rPr>
              <a:t>ECI slick </a:t>
            </a:r>
            <a:r>
              <a:rPr lang="en-US" dirty="0">
                <a:solidFill>
                  <a:schemeClr val="accent5"/>
                </a:solidFill>
                <a:hlinkClick r:id="rId3">
                  <a:extLst>
                    <a:ext uri="{A12FA001-AC4F-418D-AE19-62706E023703}">
                      <ahyp:hlinkClr xmlns:ahyp="http://schemas.microsoft.com/office/drawing/2018/hyperlinkcolor" val="tx"/>
                    </a:ext>
                  </a:extLst>
                </a:hlinkClick>
              </a:rPr>
              <a:t>sheet</a:t>
            </a:r>
            <a:r>
              <a:rPr lang="en-US" dirty="0"/>
              <a:t>.</a:t>
            </a:r>
          </a:p>
          <a:p>
            <a:pPr>
              <a:spcBef>
                <a:spcPts val="0"/>
              </a:spcBef>
            </a:pPr>
            <a:endParaRPr lang="en-US" dirty="0"/>
          </a:p>
        </p:txBody>
      </p:sp>
      <p:sp>
        <p:nvSpPr>
          <p:cNvPr id="8" name="Text Placeholder 7">
            <a:extLst>
              <a:ext uri="{FF2B5EF4-FFF2-40B4-BE49-F238E27FC236}">
                <a16:creationId xmlns:a16="http://schemas.microsoft.com/office/drawing/2014/main" id="{611410BA-81E7-7A2A-F622-0FC6C041CAC0}"/>
              </a:ext>
            </a:extLst>
          </p:cNvPr>
          <p:cNvSpPr>
            <a:spLocks noGrp="1"/>
          </p:cNvSpPr>
          <p:nvPr>
            <p:ph type="body" sz="quarter" idx="15"/>
          </p:nvPr>
        </p:nvSpPr>
        <p:spPr>
          <a:xfrm>
            <a:off x="6248401" y="2482849"/>
            <a:ext cx="5177896" cy="3781218"/>
          </a:xfrm>
        </p:spPr>
        <p:txBody>
          <a:bodyPr/>
          <a:lstStyle/>
          <a:p>
            <a:pPr lvl="3">
              <a:spcBef>
                <a:spcPts val="0"/>
              </a:spcBef>
              <a:spcAft>
                <a:spcPts val="1000"/>
              </a:spcAft>
            </a:pPr>
            <a:r>
              <a:rPr lang="en-US" b="1" dirty="0"/>
              <a:t>ECI Disclaimer Statement </a:t>
            </a:r>
          </a:p>
          <a:p>
            <a:pPr>
              <a:spcBef>
                <a:spcPts val="0"/>
              </a:spcBef>
              <a:spcAft>
                <a:spcPts val="400"/>
              </a:spcAft>
            </a:pPr>
            <a:r>
              <a:rPr lang="en-US" i="1" dirty="0"/>
              <a:t>“This document is subject to applicable trade regulations.” </a:t>
            </a:r>
            <a:endParaRPr lang="en-US" b="1" i="1" dirty="0"/>
          </a:p>
          <a:p>
            <a:pPr>
              <a:spcBef>
                <a:spcPts val="0"/>
              </a:spcBef>
            </a:pPr>
            <a:r>
              <a:rPr lang="en-US" spc="-20" dirty="0"/>
              <a:t>An example of the statement added to the footer is shown on this slide. </a:t>
            </a:r>
            <a:br>
              <a:rPr lang="en-US" spc="-20" dirty="0"/>
            </a:br>
            <a:r>
              <a:rPr lang="en-US" spc="-20" dirty="0"/>
              <a:t>To ensure the ECI Disclaimer Statement is applied consistently, please use View &gt; Slide Master to copy to the bottom of your slides if necessary.</a:t>
            </a:r>
          </a:p>
          <a:p>
            <a:pPr>
              <a:spcBef>
                <a:spcPts val="0"/>
              </a:spcBef>
            </a:pPr>
            <a:endParaRPr lang="en-US" b="1" dirty="0"/>
          </a:p>
          <a:p>
            <a:pPr>
              <a:spcBef>
                <a:spcPts val="0"/>
              </a:spcBef>
              <a:spcAft>
                <a:spcPts val="400"/>
              </a:spcAft>
            </a:pPr>
            <a:r>
              <a:rPr lang="en-US" b="1" dirty="0"/>
              <a:t>Security labels</a:t>
            </a:r>
            <a:endParaRPr lang="en-US" dirty="0"/>
          </a:p>
          <a:p>
            <a:pPr>
              <a:spcBef>
                <a:spcPts val="0"/>
              </a:spcBef>
            </a:pPr>
            <a:r>
              <a:rPr lang="en-US" dirty="0"/>
              <a:t>Apply the security label ‘Entrusted Information.’ Do not remove Booz Allen security labels. </a:t>
            </a:r>
          </a:p>
          <a:p>
            <a:pPr>
              <a:spcBef>
                <a:spcPts val="0"/>
              </a:spcBef>
            </a:pPr>
            <a:endParaRPr lang="en-US" b="1" dirty="0"/>
          </a:p>
          <a:p>
            <a:pPr>
              <a:spcBef>
                <a:spcPts val="0"/>
              </a:spcBef>
            </a:pPr>
            <a:endParaRPr lang="en-US" b="1" dirty="0"/>
          </a:p>
          <a:p>
            <a:pPr>
              <a:spcBef>
                <a:spcPts val="0"/>
              </a:spcBef>
            </a:pPr>
            <a:endParaRPr lang="en-US" b="1" dirty="0"/>
          </a:p>
          <a:p>
            <a:pPr>
              <a:spcBef>
                <a:spcPts val="0"/>
              </a:spcBef>
            </a:pPr>
            <a:r>
              <a:rPr lang="en-US" b="1" dirty="0"/>
              <a:t>Important Note: </a:t>
            </a:r>
            <a:r>
              <a:rPr lang="en-US" dirty="0"/>
              <a:t>ECI Disclaimer Statements are required even when that information is not intended for export. The Trade Compliance team will review and provide the appropriate Distribution Statements for documents intended for release to non-U.S. persons, entities, or government agencies. Have questions? Contact </a:t>
            </a:r>
            <a:r>
              <a:rPr lang="en-US" dirty="0">
                <a:solidFill>
                  <a:srgbClr val="00838E"/>
                </a:solidFill>
                <a:hlinkClick r:id="rId4">
                  <a:extLst>
                    <a:ext uri="{A12FA001-AC4F-418D-AE19-62706E023703}">
                      <ahyp:hlinkClr xmlns:ahyp="http://schemas.microsoft.com/office/drawing/2018/hyperlinkcolor" val="tx"/>
                    </a:ext>
                  </a:extLst>
                </a:hlinkClick>
              </a:rPr>
              <a:t>Trade Compliance</a:t>
            </a:r>
            <a:r>
              <a:rPr lang="en-US" dirty="0"/>
              <a:t>.</a:t>
            </a:r>
          </a:p>
          <a:p>
            <a:endParaRPr lang="en-US" dirty="0"/>
          </a:p>
        </p:txBody>
      </p:sp>
      <p:sp>
        <p:nvSpPr>
          <p:cNvPr id="11" name="TextBox 10">
            <a:extLst>
              <a:ext uri="{FF2B5EF4-FFF2-40B4-BE49-F238E27FC236}">
                <a16:creationId xmlns:a16="http://schemas.microsoft.com/office/drawing/2014/main" id="{0CBB774B-538F-161C-1466-0ADE73768BBC}"/>
              </a:ext>
            </a:extLst>
          </p:cNvPr>
          <p:cNvSpPr txBox="1"/>
          <p:nvPr/>
        </p:nvSpPr>
        <p:spPr>
          <a:xfrm>
            <a:off x="4112188" y="6478213"/>
            <a:ext cx="4138612" cy="138499"/>
          </a:xfrm>
          <a:prstGeom prst="rect">
            <a:avLst/>
          </a:prstGeom>
          <a:solidFill>
            <a:schemeClr val="bg1"/>
          </a:solidFill>
        </p:spPr>
        <p:txBody>
          <a:bodyPr wrap="square" lIns="0" tIns="0" rIns="0" bIns="0">
            <a:spAutoFit/>
          </a:bodyPr>
          <a:lstStyle/>
          <a:p>
            <a:pPr algn="ctr">
              <a:spcBef>
                <a:spcPts val="0"/>
              </a:spcBef>
            </a:pPr>
            <a:r>
              <a:rPr lang="en-US" sz="900">
                <a:latin typeface="Inter" panose="02000503000000020004" pitchFamily="2" charset="0"/>
                <a:ea typeface="Inter" panose="02000503000000020004" pitchFamily="2" charset="0"/>
              </a:rPr>
              <a:t>THIS DOCUMENT IS SUBJECT TO APPLICABLE TRADE REGULATIONS. </a:t>
            </a:r>
            <a:endParaRPr lang="en-US" sz="900" b="1">
              <a:latin typeface="Inter" panose="02000503000000020004" pitchFamily="2" charset="0"/>
              <a:ea typeface="Inter" panose="02000503000000020004" pitchFamily="2" charset="0"/>
            </a:endParaRPr>
          </a:p>
        </p:txBody>
      </p:sp>
      <p:pic>
        <p:nvPicPr>
          <p:cNvPr id="9" name="icon">
            <a:extLst>
              <a:ext uri="{FF2B5EF4-FFF2-40B4-BE49-F238E27FC236}">
                <a16:creationId xmlns:a16="http://schemas.microsoft.com/office/drawing/2014/main" id="{70D81796-D777-3C90-646A-340551F08539}"/>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92875" y="4603244"/>
            <a:ext cx="437024" cy="437024"/>
          </a:xfrm>
          <a:prstGeom prst="rect">
            <a:avLst/>
          </a:prstGeom>
        </p:spPr>
      </p:pic>
    </p:spTree>
    <p:extLst>
      <p:ext uri="{BB962C8B-B14F-4D97-AF65-F5344CB8AC3E}">
        <p14:creationId xmlns:p14="http://schemas.microsoft.com/office/powerpoint/2010/main" val="576315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structions">
            <a:extLst>
              <a:ext uri="{FF2B5EF4-FFF2-40B4-BE49-F238E27FC236}">
                <a16:creationId xmlns:a16="http://schemas.microsoft.com/office/drawing/2014/main" id="{3C42B87D-6139-09DF-B6A2-31F31E23E8D0}"/>
              </a:ext>
              <a:ext uri="{C183D7F6-B498-43B3-948B-1728B52AA6E4}">
                <adec:decorative xmlns:adec="http://schemas.microsoft.com/office/drawing/2017/decorative" val="1"/>
              </a:ext>
            </a:extLst>
          </p:cNvPr>
          <p:cNvSpPr txBox="1"/>
          <p:nvPr/>
        </p:nvSpPr>
        <p:spPr>
          <a:xfrm>
            <a:off x="-2428876" y="0"/>
            <a:ext cx="2178931" cy="6871212"/>
          </a:xfrm>
          <a:prstGeom prst="rect">
            <a:avLst/>
          </a:prstGeom>
        </p:spPr>
        <p:txBody>
          <a:bodyPr vert="horz" wrap="square" lIns="0" tIns="0" rIns="0" bIns="45720" rtlCol="0">
            <a:noAutofit/>
          </a:bodyPr>
          <a:lstStyle/>
          <a:p>
            <a:pPr algn="l"/>
            <a:r>
              <a:rPr lang="en-US" sz="1400">
                <a:latin typeface="Inter" panose="02000503000000020004" pitchFamily="2" charset="0"/>
                <a:ea typeface="Inter" panose="02000503000000020004" pitchFamily="2" charset="0"/>
              </a:rPr>
              <a:t>To change the background color on this slide, right click the slide and select ‘Format Background.’ Then select your swatch using the dropdown menu.</a:t>
            </a:r>
          </a:p>
          <a:p>
            <a:pPr algn="l"/>
            <a:endParaRPr lang="en-US" sz="1400">
              <a:latin typeface="Inter" panose="02000503000000020004" pitchFamily="2" charset="0"/>
              <a:ea typeface="Inter" panose="02000503000000020004" pitchFamily="2" charset="0"/>
            </a:endParaRPr>
          </a:p>
          <a:p>
            <a:pPr algn="l"/>
            <a:r>
              <a:rPr lang="en-US" sz="1400" b="1">
                <a:latin typeface="Inter" panose="02000503000000020004" pitchFamily="2" charset="0"/>
                <a:ea typeface="Inter" panose="02000503000000020004" pitchFamily="2" charset="0"/>
              </a:rPr>
              <a:t>Tip: Make sure you use brand-approved colors and adjust your type color(s) to have sufficient contrast on the new background color.</a:t>
            </a:r>
          </a:p>
          <a:p>
            <a:pPr algn="l"/>
            <a:endParaRPr lang="en-US" sz="1400" b="1">
              <a:latin typeface="Inter" panose="02000503000000020004" pitchFamily="2" charset="0"/>
              <a:ea typeface="Inter"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latin typeface="Inter" panose="02000503000000020004" pitchFamily="2" charset="0"/>
                <a:ea typeface="Inter" panose="02000503000000020004" pitchFamily="2" charset="0"/>
              </a:rPr>
              <a:t>To change an already placed image, right-click the image and select Change Image &gt; From a File. You can isolate the subject of images </a:t>
            </a:r>
            <a:br>
              <a:rPr lang="en-US" sz="1400">
                <a:latin typeface="Inter" panose="02000503000000020004" pitchFamily="2" charset="0"/>
                <a:ea typeface="Inter" panose="02000503000000020004" pitchFamily="2" charset="0"/>
              </a:rPr>
            </a:br>
            <a:r>
              <a:rPr lang="en-US" sz="1400">
                <a:latin typeface="Inter" panose="02000503000000020004" pitchFamily="2" charset="0"/>
                <a:ea typeface="Inter" panose="02000503000000020004" pitchFamily="2" charset="0"/>
              </a:rPr>
              <a:t>by selecting Picture Format &gt; Remove Background.</a:t>
            </a:r>
          </a:p>
        </p:txBody>
      </p:sp>
      <p:sp>
        <p:nvSpPr>
          <p:cNvPr id="4" name="Title 1">
            <a:extLst>
              <a:ext uri="{FF2B5EF4-FFF2-40B4-BE49-F238E27FC236}">
                <a16:creationId xmlns:a16="http://schemas.microsoft.com/office/drawing/2014/main" id="{B0B8ECF6-17EB-A104-C5EA-1837DB5E63E2}"/>
              </a:ext>
            </a:extLst>
          </p:cNvPr>
          <p:cNvSpPr>
            <a:spLocks noGrp="1"/>
          </p:cNvSpPr>
          <p:nvPr>
            <p:ph type="title"/>
          </p:nvPr>
        </p:nvSpPr>
        <p:spPr/>
        <p:txBody>
          <a:bodyPr/>
          <a:lstStyle/>
          <a:p>
            <a:endParaRPr lang="en-US"/>
          </a:p>
        </p:txBody>
      </p:sp>
      <p:sp>
        <p:nvSpPr>
          <p:cNvPr id="259" name="Subhead">
            <a:extLst>
              <a:ext uri="{FF2B5EF4-FFF2-40B4-BE49-F238E27FC236}">
                <a16:creationId xmlns:a16="http://schemas.microsoft.com/office/drawing/2014/main" id="{8DECEDFA-915E-554E-8683-9B25F847316C}"/>
              </a:ext>
            </a:extLst>
          </p:cNvPr>
          <p:cNvSpPr>
            <a:spLocks noGrp="1"/>
          </p:cNvSpPr>
          <p:nvPr>
            <p:ph idx="1"/>
          </p:nvPr>
        </p:nvSpPr>
        <p:spPr/>
        <p:txBody>
          <a:bodyPr/>
          <a:lstStyle/>
          <a:p>
            <a:endParaRPr lang="en-US"/>
          </a:p>
        </p:txBody>
      </p:sp>
      <p:sp>
        <p:nvSpPr>
          <p:cNvPr id="2" name="Date">
            <a:extLst>
              <a:ext uri="{FF2B5EF4-FFF2-40B4-BE49-F238E27FC236}">
                <a16:creationId xmlns:a16="http://schemas.microsoft.com/office/drawing/2014/main" id="{24B44DD9-7F98-9B50-0E25-EE12C2080EBE}"/>
              </a:ext>
            </a:extLst>
          </p:cNvPr>
          <p:cNvSpPr>
            <a:spLocks noGrp="1"/>
          </p:cNvSpPr>
          <p:nvPr>
            <p:ph type="body" sz="quarter" idx="11"/>
          </p:nvPr>
        </p:nvSpPr>
        <p:spPr/>
        <p:txBody>
          <a:bodyPr/>
          <a:lstStyle/>
          <a:p>
            <a:endParaRPr lang="en-US"/>
          </a:p>
        </p:txBody>
      </p:sp>
      <p:pic>
        <p:nvPicPr>
          <p:cNvPr id="253" name="Texture">
            <a:extLst>
              <a:ext uri="{FF2B5EF4-FFF2-40B4-BE49-F238E27FC236}">
                <a16:creationId xmlns:a16="http://schemas.microsoft.com/office/drawing/2014/main" id="{D0E4A5C4-D24B-010F-2A49-7F57DA813246}"/>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rcRect l="26490" r="5804"/>
          <a:stretch/>
        </p:blipFill>
        <p:spPr>
          <a:xfrm>
            <a:off x="0" y="4138387"/>
            <a:ext cx="5666509" cy="2732825"/>
          </a:xfrm>
          <a:prstGeom prst="rect">
            <a:avLst/>
          </a:prstGeom>
        </p:spPr>
      </p:pic>
      <p:pic>
        <p:nvPicPr>
          <p:cNvPr id="6" name="Picture" descr="A robot hand with a blue light&#10;">
            <a:extLst>
              <a:ext uri="{FF2B5EF4-FFF2-40B4-BE49-F238E27FC236}">
                <a16:creationId xmlns:a16="http://schemas.microsoft.com/office/drawing/2014/main" id="{64A9BFA7-314A-134E-D028-BFD1456B5310}"/>
              </a:ext>
              <a:ext uri="{C183D7F6-B498-43B3-948B-1728B52AA6E4}">
                <adec:decorative xmlns:adec="http://schemas.microsoft.com/office/drawing/2017/decorative" val="0"/>
              </a:ext>
            </a:extLst>
          </p:cNvPr>
          <p:cNvPicPr>
            <a:picLocks noChangeAspect="1"/>
          </p:cNvPicPr>
          <p:nvPr/>
        </p:nvPicPr>
        <p:blipFill>
          <a:blip r:embed="rId5" cstate="print">
            <a:extLst>
              <a:ext uri="{28A0092B-C50C-407E-A947-70E740481C1C}">
                <a14:useLocalDpi xmlns:a14="http://schemas.microsoft.com/office/drawing/2010/main"/>
              </a:ext>
            </a:extLst>
          </a:blip>
          <a:srcRect l="-1927" t="-1431" r="-2501" b="-1"/>
          <a:stretch/>
        </p:blipFill>
        <p:spPr>
          <a:xfrm flipH="1">
            <a:off x="-18662" y="0"/>
            <a:ext cx="6096001" cy="6871252"/>
          </a:xfrm>
          <a:prstGeom prst="rect">
            <a:avLst/>
          </a:prstGeom>
        </p:spPr>
      </p:pic>
    </p:spTree>
    <p:extLst>
      <p:ext uri="{BB962C8B-B14F-4D97-AF65-F5344CB8AC3E}">
        <p14:creationId xmlns:p14="http://schemas.microsoft.com/office/powerpoint/2010/main" val="2314548212"/>
      </p:ext>
    </p:extLst>
  </p:cSld>
  <p:clrMapOvr>
    <a:masterClrMapping/>
  </p:clrMapOvr>
</p:sld>
</file>

<file path=ppt/theme/theme1.xml><?xml version="1.0" encoding="utf-8"?>
<a:theme xmlns:a="http://schemas.openxmlformats.org/drawingml/2006/main" name="Title Slides">
  <a:themeElements>
    <a:clrScheme name="BAH 2025 August">
      <a:dk1>
        <a:srgbClr val="000000"/>
      </a:dk1>
      <a:lt1>
        <a:srgbClr val="FFFFFF"/>
      </a:lt1>
      <a:dk2>
        <a:srgbClr val="454545"/>
      </a:dk2>
      <a:lt2>
        <a:srgbClr val="E8E8E8"/>
      </a:lt2>
      <a:accent1>
        <a:srgbClr val="23D2D6"/>
      </a:accent1>
      <a:accent2>
        <a:srgbClr val="E55ED6"/>
      </a:accent2>
      <a:accent3>
        <a:srgbClr val="B9D63A"/>
      </a:accent3>
      <a:accent4>
        <a:srgbClr val="DF0505"/>
      </a:accent4>
      <a:accent5>
        <a:srgbClr val="00838F"/>
      </a:accent5>
      <a:accent6>
        <a:srgbClr val="00A4B5"/>
      </a:accent6>
      <a:hlink>
        <a:srgbClr val="00838E"/>
      </a:hlink>
      <a:folHlink>
        <a:srgbClr val="00838E"/>
      </a:folHlink>
    </a:clrScheme>
    <a:fontScheme name="Inter">
      <a:majorFont>
        <a:latin typeface="Inter"/>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txDef>
      <a:spPr/>
      <a:bodyPr vert="horz" wrap="square" lIns="0" tIns="45720" rIns="0" bIns="45720" rtlCol="0">
        <a:normAutofit/>
      </a:bodyPr>
      <a:lstStyle>
        <a:defPPr algn="l">
          <a:defRPr sz="3600" b="1" dirty="0" err="1" smtClean="0">
            <a:latin typeface="Inter" panose="02000503000000020004" pitchFamily="2" charset="0"/>
            <a:ea typeface="Inter" panose="02000503000000020004" pitchFamily="2" charset="0"/>
          </a:defRPr>
        </a:defPPr>
      </a:lstStyle>
    </a:txDef>
  </a:objectDefaults>
  <a:extraClrSchemeLst/>
  <a:extLst>
    <a:ext uri="{05A4C25C-085E-4340-85A3-A5531E510DB2}">
      <thm15:themeFamily xmlns:thm15="http://schemas.microsoft.com/office/thememl/2012/main" name="PowerPoint_Wide.potx" id="{81B514F3-5A25-4297-917B-9ABA6001D05D}" vid="{DB74E46D-E9AF-45F2-9ED9-BF9411E3AAA7}"/>
    </a:ext>
  </a:extLst>
</a:theme>
</file>

<file path=ppt/theme/theme2.xml><?xml version="1.0" encoding="utf-8"?>
<a:theme xmlns:a="http://schemas.openxmlformats.org/drawingml/2006/main" name="Content Slides">
  <a:themeElements>
    <a:clrScheme name="BAH 2025 Update">
      <a:dk1>
        <a:srgbClr val="000000"/>
      </a:dk1>
      <a:lt1>
        <a:srgbClr val="FFFFFF"/>
      </a:lt1>
      <a:dk2>
        <a:srgbClr val="454545"/>
      </a:dk2>
      <a:lt2>
        <a:srgbClr val="E8E8E8"/>
      </a:lt2>
      <a:accent1>
        <a:srgbClr val="23D2D6"/>
      </a:accent1>
      <a:accent2>
        <a:srgbClr val="E55ED6"/>
      </a:accent2>
      <a:accent3>
        <a:srgbClr val="B9D63A"/>
      </a:accent3>
      <a:accent4>
        <a:srgbClr val="DF0505"/>
      </a:accent4>
      <a:accent5>
        <a:srgbClr val="00838F"/>
      </a:accent5>
      <a:accent6>
        <a:srgbClr val="00A4B5"/>
      </a:accent6>
      <a:hlink>
        <a:srgbClr val="00838E"/>
      </a:hlink>
      <a:folHlink>
        <a:srgbClr val="00838E"/>
      </a:folHlink>
    </a:clrScheme>
    <a:fontScheme name="Inter">
      <a:majorFont>
        <a:latin typeface="Inter"/>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rIns="0" rtlCol="0">
        <a:spAutoFit/>
      </a:bodyPr>
      <a:lstStyle>
        <a:defPPr algn="l">
          <a:defRPr sz="1200" dirty="0" err="1" smtClean="0">
            <a:solidFill>
              <a:schemeClr val="tx1"/>
            </a:solidFill>
            <a:latin typeface="Inter" panose="02000503000000020004" pitchFamily="2" charset="0"/>
            <a:ea typeface="Inter" panose="02000503000000020004" pitchFamily="2" charset="0"/>
          </a:defRPr>
        </a:defPPr>
      </a:lstStyle>
    </a:txDef>
  </a:objectDefaults>
  <a:extraClrSchemeLst/>
  <a:extLst>
    <a:ext uri="{05A4C25C-085E-4340-85A3-A5531E510DB2}">
      <thm15:themeFamily xmlns:thm15="http://schemas.microsoft.com/office/thememl/2012/main" name="PowerPoint_Wide.potx" id="{81B514F3-5A25-4297-917B-9ABA6001D05D}" vid="{170A5B43-FC64-4C12-B87F-71961EBAB927}"/>
    </a:ext>
  </a:extLst>
</a:theme>
</file>

<file path=ppt/theme/theme3.xml><?xml version="1.0" encoding="utf-8"?>
<a:theme xmlns:a="http://schemas.openxmlformats.org/drawingml/2006/main" name="Summary Slides">
  <a:themeElements>
    <a:clrScheme name="BAH 2025 Update">
      <a:dk1>
        <a:srgbClr val="000000"/>
      </a:dk1>
      <a:lt1>
        <a:srgbClr val="FFFFFF"/>
      </a:lt1>
      <a:dk2>
        <a:srgbClr val="454545"/>
      </a:dk2>
      <a:lt2>
        <a:srgbClr val="E8E8E8"/>
      </a:lt2>
      <a:accent1>
        <a:srgbClr val="23D2D6"/>
      </a:accent1>
      <a:accent2>
        <a:srgbClr val="E55ED6"/>
      </a:accent2>
      <a:accent3>
        <a:srgbClr val="B9D63A"/>
      </a:accent3>
      <a:accent4>
        <a:srgbClr val="DF0505"/>
      </a:accent4>
      <a:accent5>
        <a:srgbClr val="00838F"/>
      </a:accent5>
      <a:accent6>
        <a:srgbClr val="00A4B5"/>
      </a:accent6>
      <a:hlink>
        <a:srgbClr val="00838E"/>
      </a:hlink>
      <a:folHlink>
        <a:srgbClr val="00838E"/>
      </a:folHlink>
    </a:clrScheme>
    <a:fontScheme name="Inter">
      <a:majorFont>
        <a:latin typeface="Inter"/>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rIns="0" rtlCol="0">
        <a:spAutoFit/>
      </a:bodyPr>
      <a:lstStyle>
        <a:defPPr algn="l">
          <a:defRPr sz="1200" dirty="0" err="1" smtClean="0">
            <a:solidFill>
              <a:schemeClr val="tx1"/>
            </a:solidFill>
            <a:latin typeface="Inter" panose="02000503000000020004" pitchFamily="2" charset="0"/>
            <a:ea typeface="Inter" panose="02000503000000020004" pitchFamily="2" charset="0"/>
          </a:defRPr>
        </a:defPPr>
      </a:lstStyle>
    </a:txDef>
  </a:objectDefaults>
  <a:extraClrSchemeLst/>
  <a:extLst>
    <a:ext uri="{05A4C25C-085E-4340-85A3-A5531E510DB2}">
      <thm15:themeFamily xmlns:thm15="http://schemas.microsoft.com/office/thememl/2012/main" name="PowerPoint_Wide.potx" id="{81B514F3-5A25-4297-917B-9ABA6001D05D}" vid="{EE938B1F-8475-4525-9FB4-3072D2B85337}"/>
    </a:ext>
  </a:extLst>
</a:theme>
</file>

<file path=ppt/theme/theme4.xml><?xml version="1.0" encoding="utf-8"?>
<a:theme xmlns:a="http://schemas.openxmlformats.org/drawingml/2006/main" name="Divider Slides">
  <a:themeElements>
    <a:clrScheme name="BAH 2025 Update">
      <a:dk1>
        <a:srgbClr val="000000"/>
      </a:dk1>
      <a:lt1>
        <a:srgbClr val="FFFFFF"/>
      </a:lt1>
      <a:dk2>
        <a:srgbClr val="454545"/>
      </a:dk2>
      <a:lt2>
        <a:srgbClr val="E8E8E8"/>
      </a:lt2>
      <a:accent1>
        <a:srgbClr val="23D2D6"/>
      </a:accent1>
      <a:accent2>
        <a:srgbClr val="E55ED6"/>
      </a:accent2>
      <a:accent3>
        <a:srgbClr val="B9D63A"/>
      </a:accent3>
      <a:accent4>
        <a:srgbClr val="DF0505"/>
      </a:accent4>
      <a:accent5>
        <a:srgbClr val="00838F"/>
      </a:accent5>
      <a:accent6>
        <a:srgbClr val="00A4B5"/>
      </a:accent6>
      <a:hlink>
        <a:srgbClr val="00838E"/>
      </a:hlink>
      <a:folHlink>
        <a:srgbClr val="00838E"/>
      </a:folHlink>
    </a:clrScheme>
    <a:fontScheme name="Inter">
      <a:majorFont>
        <a:latin typeface="Inter"/>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rIns="0" rtlCol="0">
        <a:spAutoFit/>
      </a:bodyPr>
      <a:lstStyle>
        <a:defPPr algn="l">
          <a:defRPr sz="1200" dirty="0" err="1" smtClean="0">
            <a:solidFill>
              <a:schemeClr val="tx1"/>
            </a:solidFill>
            <a:latin typeface="Inter" panose="02000503000000020004" pitchFamily="2" charset="0"/>
            <a:ea typeface="Inter" panose="02000503000000020004" pitchFamily="2" charset="0"/>
          </a:defRPr>
        </a:defPPr>
      </a:lstStyle>
    </a:txDef>
  </a:objectDefaults>
  <a:extraClrSchemeLst/>
  <a:extLst>
    <a:ext uri="{05A4C25C-085E-4340-85A3-A5531E510DB2}">
      <thm15:themeFamily xmlns:thm15="http://schemas.microsoft.com/office/thememl/2012/main" name="PowerPoint_Wide.potx" id="{81B514F3-5A25-4297-917B-9ABA6001D05D}" vid="{AE5AD07C-1C37-45F1-883D-66D942E897AC}"/>
    </a:ext>
  </a:extLst>
</a:theme>
</file>

<file path=ppt/theme/theme5.xml><?xml version="1.0" encoding="utf-8"?>
<a:theme xmlns:a="http://schemas.openxmlformats.org/drawingml/2006/main" name="Information ">
  <a:themeElements>
    <a:clrScheme name="BAH 2025 Update">
      <a:dk1>
        <a:srgbClr val="000000"/>
      </a:dk1>
      <a:lt1>
        <a:srgbClr val="FFFFFF"/>
      </a:lt1>
      <a:dk2>
        <a:srgbClr val="454545"/>
      </a:dk2>
      <a:lt2>
        <a:srgbClr val="E8E8E8"/>
      </a:lt2>
      <a:accent1>
        <a:srgbClr val="23D2D6"/>
      </a:accent1>
      <a:accent2>
        <a:srgbClr val="E55ED6"/>
      </a:accent2>
      <a:accent3>
        <a:srgbClr val="B9D63A"/>
      </a:accent3>
      <a:accent4>
        <a:srgbClr val="DF0505"/>
      </a:accent4>
      <a:accent5>
        <a:srgbClr val="00838F"/>
      </a:accent5>
      <a:accent6>
        <a:srgbClr val="00A4B5"/>
      </a:accent6>
      <a:hlink>
        <a:srgbClr val="00838E"/>
      </a:hlink>
      <a:folHlink>
        <a:srgbClr val="00838E"/>
      </a:folHlink>
    </a:clrScheme>
    <a:fontScheme name="Inter">
      <a:majorFont>
        <a:latin typeface="Inter"/>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rIns="0" rtlCol="0">
        <a:spAutoFit/>
      </a:bodyPr>
      <a:lstStyle>
        <a:defPPr algn="l">
          <a:defRPr sz="1200" dirty="0" err="1" smtClean="0">
            <a:solidFill>
              <a:schemeClr val="tx1"/>
            </a:solidFill>
            <a:latin typeface="Inter" panose="02000503000000020004" pitchFamily="2" charset="0"/>
            <a:ea typeface="Inter" panose="02000503000000020004" pitchFamily="2" charset="0"/>
          </a:defRPr>
        </a:defPPr>
      </a:lstStyle>
    </a:txDef>
  </a:objectDefaults>
  <a:extraClrSchemeLst/>
  <a:extLst>
    <a:ext uri="{05A4C25C-085E-4340-85A3-A5531E510DB2}">
      <thm15:themeFamily xmlns:thm15="http://schemas.microsoft.com/office/thememl/2012/main" name="PowerPoint_Wide.potx" id="{81B514F3-5A25-4297-917B-9ABA6001D05D}" vid="{5946D470-21B4-423E-B8D0-C2E5C1A86C93}"/>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272BCB226FE0745AEAB0A612BE10A1A" ma:contentTypeVersion="31" ma:contentTypeDescription="Create a new document." ma:contentTypeScope="" ma:versionID="4a67542d5b9cdab6caf175faa6ee5c47">
  <xsd:schema xmlns:xsd="http://www.w3.org/2001/XMLSchema" xmlns:xs="http://www.w3.org/2001/XMLSchema" xmlns:p="http://schemas.microsoft.com/office/2006/metadata/properties" xmlns:ns2="33fd4c90-921f-4db8-a916-be8432e353a7" xmlns:ns3="03b951ae-b802-4daf-9097-733441c3e58b" targetNamespace="http://schemas.microsoft.com/office/2006/metadata/properties" ma:root="true" ma:fieldsID="14e01c5a408637245d1a3b76fd68439f" ns2:_="" ns3:_="">
    <xsd:import namespace="33fd4c90-921f-4db8-a916-be8432e353a7"/>
    <xsd:import namespace="03b951ae-b802-4daf-9097-733441c3e58b"/>
    <xsd:element name="properties">
      <xsd:complexType>
        <xsd:sequence>
          <xsd:element name="documentManagement">
            <xsd:complexType>
              <xsd:all>
                <xsd:element ref="ns2:TaxCatchAll" minOccurs="0"/>
                <xsd:element ref="ns3:MediaLengthInSeconds" minOccurs="0"/>
                <xsd:element ref="ns3:lcf76f155ced4ddcb4097134ff3c332f"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fd4c90-921f-4db8-a916-be8432e353a7" elementFormDefault="qualified">
    <xsd:import namespace="http://schemas.microsoft.com/office/2006/documentManagement/types"/>
    <xsd:import namespace="http://schemas.microsoft.com/office/infopath/2007/PartnerControls"/>
    <xsd:element name="TaxCatchAll" ma:index="8" nillable="true" ma:displayName="Taxonomy Catch All Column" ma:description="" ma:hidden="true" ma:list="{b531024f-96fe-492e-a8f0-8b50b6429a44}" ma:internalName="TaxCatchAll" ma:showField="CatchAllData" ma:web="33fd4c90-921f-4db8-a916-be8432e353a7">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3b951ae-b802-4daf-9097-733441c3e58b" elementFormDefault="qualified">
    <xsd:import namespace="http://schemas.microsoft.com/office/2006/documentManagement/types"/>
    <xsd:import namespace="http://schemas.microsoft.com/office/infopath/2007/PartnerControls"/>
    <xsd:element name="MediaLengthInSeconds" ma:index="9" nillable="true" ma:displayName="MediaLengthInSeconds" ma:hidden="true" ma:internalName="MediaLengthInSeconds" ma:readOnly="true">
      <xsd:simpleType>
        <xsd:restriction base="dms:Unknown"/>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f74fca95-fc27-4d9d-95fe-91d8ae13857c" ma:termSetId="09814cd3-568e-fe90-9814-8d621ff8fb84" ma:anchorId="fba54fb3-c3e1-fe81-a776-ca4b69148c4d" ma:open="true" ma:isKeyword="false">
      <xsd:complexType>
        <xsd:sequence>
          <xsd:element ref="pc:Terms" minOccurs="0" maxOccurs="1"/>
        </xsd:sequence>
      </xsd:complexType>
    </xsd:element>
    <xsd:element name="MediaServiceLocation" ma:index="12" nillable="true" ma:displayName="Location" ma:indexed="true"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33fd4c90-921f-4db8-a916-be8432e353a7" xsi:nil="true"/>
    <lcf76f155ced4ddcb4097134ff3c332f xmlns="03b951ae-b802-4daf-9097-733441c3e58b">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B7E13412-D94F-4105-BAD4-20C95CC71B82}">
  <ds:schemaRefs>
    <ds:schemaRef ds:uri="http://schemas.microsoft.com/sharepoint/v3/contenttype/forms"/>
  </ds:schemaRefs>
</ds:datastoreItem>
</file>

<file path=customXml/itemProps2.xml><?xml version="1.0" encoding="utf-8"?>
<ds:datastoreItem xmlns:ds="http://schemas.openxmlformats.org/officeDocument/2006/customXml" ds:itemID="{504AE2AE-76B7-4B7E-A1E2-A01F61F132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3fd4c90-921f-4db8-a916-be8432e353a7"/>
    <ds:schemaRef ds:uri="03b951ae-b802-4daf-9097-733441c3e58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0BCB53-92F1-4BC7-8869-E775AE8646C4}">
  <ds:schemaRefs>
    <ds:schemaRef ds:uri="http://www.w3.org/XML/1998/namespace"/>
    <ds:schemaRef ds:uri="http://purl.org/dc/elements/1.1/"/>
    <ds:schemaRef ds:uri="http://schemas.openxmlformats.org/package/2006/metadata/core-properties"/>
    <ds:schemaRef ds:uri="http://schemas.microsoft.com/office/2006/documentManagement/types"/>
    <ds:schemaRef ds:uri="http://purl.org/dc/terms/"/>
    <ds:schemaRef ds:uri="557ac7e9-951f-444f-8a8a-177e33395233"/>
    <ds:schemaRef ds:uri="http://schemas.microsoft.com/office/infopath/2007/PartnerControls"/>
    <ds:schemaRef ds:uri="da7f2136-1ff4-4aaa-bb4a-c9571544f883"/>
    <ds:schemaRef ds:uri="http://schemas.microsoft.com/office/2006/metadata/properties"/>
    <ds:schemaRef ds:uri="http://purl.org/dc/dcmitype/"/>
    <ds:schemaRef ds:uri="33fd4c90-921f-4db8-a916-be8432e353a7"/>
    <ds:schemaRef ds:uri="03b951ae-b802-4daf-9097-733441c3e58b"/>
  </ds:schemaRefs>
</ds:datastoreItem>
</file>

<file path=docMetadata/LabelInfo.xml><?xml version="1.0" encoding="utf-8"?>
<clbl:labelList xmlns:clbl="http://schemas.microsoft.com/office/2020/mipLabelMetadata">
  <clbl:label id="{d5fe813e-0caa-432a-b2ac-d555aa91bd1c}" enabled="0" method="" siteId="{d5fe813e-0caa-432a-b2ac-d555aa91bd1c}" removed="1"/>
  <clbl:label id="{e4a76287-cf44-450a-9565-94fa46e7aae8}" enabled="1" method="Privileged" siteId="{66d73691-ea97-48b1-95d5-e94f0a46b878}" contentBits="1" removed="0"/>
</clbl:labelList>
</file>

<file path=docProps/app.xml><?xml version="1.0" encoding="utf-8"?>
<Properties xmlns="http://schemas.openxmlformats.org/officeDocument/2006/extended-properties" xmlns:vt="http://schemas.openxmlformats.org/officeDocument/2006/docPropsVTypes">
  <Template>Title Slides</Template>
  <TotalTime>1</TotalTime>
  <Words>1697</Words>
  <Application>Microsoft Macintosh PowerPoint</Application>
  <PresentationFormat>Widescreen</PresentationFormat>
  <Paragraphs>168</Paragraphs>
  <Slides>8</Slides>
  <Notes>8</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8</vt:i4>
      </vt:variant>
    </vt:vector>
  </HeadingPairs>
  <TitlesOfParts>
    <vt:vector size="21" baseType="lpstr">
      <vt:lpstr>Aptos</vt:lpstr>
      <vt:lpstr>Arial</vt:lpstr>
      <vt:lpstr>Courier New</vt:lpstr>
      <vt:lpstr>Inter</vt:lpstr>
      <vt:lpstr>Source Serif 4</vt:lpstr>
      <vt:lpstr>Source Serif 4 14pt Medium</vt:lpstr>
      <vt:lpstr>System Font Regular</vt:lpstr>
      <vt:lpstr>Wingdings 3</vt:lpstr>
      <vt:lpstr>Title Slides</vt:lpstr>
      <vt:lpstr>Content Slides</vt:lpstr>
      <vt:lpstr>Summary Slides</vt:lpstr>
      <vt:lpstr>Divider Slides</vt:lpstr>
      <vt:lpstr>Information </vt:lpstr>
      <vt:lpstr>PowerPoint Presentation</vt:lpstr>
      <vt:lpstr>Using This Template Effectively</vt:lpstr>
      <vt:lpstr>Exploring Core Brand Components</vt:lpstr>
      <vt:lpstr>Applying Color Appropriately</vt:lpstr>
      <vt:lpstr>Formatting Tables &amp; Charts</vt:lpstr>
      <vt:lpstr>Styling Text for Readability</vt:lpstr>
      <vt:lpstr>Adding Export-Controlled Information Disclaimer Statements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Dolan, Joe [USA]</dc:creator>
  <cp:keywords/>
  <dc:description/>
  <cp:lastModifiedBy>Dolan, Joe [USA]</cp:lastModifiedBy>
  <cp:revision>1</cp:revision>
  <dcterms:created xsi:type="dcterms:W3CDTF">2025-09-11T20:12:04Z</dcterms:created>
  <dcterms:modified xsi:type="dcterms:W3CDTF">2025-09-11T20:38:35Z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0x0101002272BCB226FE0745AEAB0A612BE10A1A</vt:lpwstr>
  </property>
  <property fmtid="{D5CDD505-2E9C-101B-9397-08002B2CF9AE}" pid="3" name="MediaServiceImageTags">
    <vt:lpwstr/>
  </property>
</Properties>
</file>